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36"/>
  </p:notesMasterIdLst>
  <p:sldIdLst>
    <p:sldId id="256" r:id="rId3"/>
    <p:sldId id="261" r:id="rId4"/>
    <p:sldId id="262" r:id="rId5"/>
    <p:sldId id="280" r:id="rId6"/>
    <p:sldId id="257" r:id="rId7"/>
    <p:sldId id="334" r:id="rId8"/>
    <p:sldId id="270" r:id="rId9"/>
    <p:sldId id="315" r:id="rId10"/>
    <p:sldId id="323" r:id="rId11"/>
    <p:sldId id="318" r:id="rId12"/>
    <p:sldId id="275" r:id="rId13"/>
    <p:sldId id="316" r:id="rId14"/>
    <p:sldId id="317" r:id="rId15"/>
    <p:sldId id="335" r:id="rId16"/>
    <p:sldId id="336" r:id="rId17"/>
    <p:sldId id="283" r:id="rId18"/>
    <p:sldId id="267" r:id="rId19"/>
    <p:sldId id="259" r:id="rId20"/>
    <p:sldId id="263" r:id="rId21"/>
    <p:sldId id="265" r:id="rId22"/>
    <p:sldId id="337" r:id="rId23"/>
    <p:sldId id="333" r:id="rId24"/>
    <p:sldId id="295" r:id="rId25"/>
    <p:sldId id="320" r:id="rId26"/>
    <p:sldId id="332" r:id="rId27"/>
    <p:sldId id="268" r:id="rId28"/>
    <p:sldId id="331" r:id="rId29"/>
    <p:sldId id="325" r:id="rId30"/>
    <p:sldId id="321" r:id="rId31"/>
    <p:sldId id="326" r:id="rId32"/>
    <p:sldId id="329" r:id="rId33"/>
    <p:sldId id="330" r:id="rId34"/>
    <p:sldId id="294" r:id="rId35"/>
  </p:sldIdLst>
  <p:sldSz cx="9144000" cy="5143500" type="screen16x9"/>
  <p:notesSz cx="6858000" cy="9144000"/>
  <p:embeddedFontLst>
    <p:embeddedFont>
      <p:font typeface="Hind" panose="020B0600000101010101" charset="0"/>
      <p:regular r:id="rId37"/>
      <p:bold r:id="rId38"/>
    </p:embeddedFont>
    <p:embeddedFont>
      <p:font typeface="Teko" panose="020B0600000101010101" charset="0"/>
      <p:regular r:id="rId39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CCC5"/>
    <a:srgbClr val="6D30DC"/>
    <a:srgbClr val="E24A8B"/>
    <a:srgbClr val="E3722D"/>
    <a:srgbClr val="D41A27"/>
    <a:srgbClr val="E73843"/>
    <a:srgbClr val="0065B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24FB39-173D-4338-83AA-D976324F6911}">
  <a:tblStyle styleId="{8024FB39-173D-4338-83AA-D976324F69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09" autoAdjust="0"/>
    <p:restoredTop sz="73167" autoAdjust="0"/>
  </p:normalViewPr>
  <p:slideViewPr>
    <p:cSldViewPr snapToGrid="0">
      <p:cViewPr>
        <p:scale>
          <a:sx n="66" d="100"/>
          <a:sy n="66" d="100"/>
        </p:scale>
        <p:origin x="1320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4" name="Google Shape;31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안녕하십니까 저희는 </a:t>
            </a:r>
            <a:r>
              <a:rPr lang="en-US" altLang="ko-KR" dirty="0" err="1"/>
              <a:t>BoB</a:t>
            </a:r>
            <a:r>
              <a:rPr lang="en-US" altLang="ko-KR" dirty="0"/>
              <a:t> eat</a:t>
            </a:r>
            <a:r>
              <a:rPr lang="ko-KR" altLang="en-US" dirty="0"/>
              <a:t>이라는 이름의 프로젝트를 진행하고 있는 밥은 먹고 다니니 조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그럼 발표를 시작하겠습니다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ga1fd10903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1" name="Google Shape;3711;ga1fd10903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여기에 이어 </a:t>
            </a:r>
            <a:r>
              <a:rPr lang="ko-KR" altLang="en-US" dirty="0" err="1"/>
              <a:t>페이스북에</a:t>
            </a:r>
            <a:r>
              <a:rPr lang="ko-KR" altLang="en-US" dirty="0"/>
              <a:t> 자취생으로 살아남기라는 페이지가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페이지에는 심심치 않게 김장 나눔</a:t>
            </a:r>
            <a:r>
              <a:rPr lang="en-US" altLang="ko-KR" dirty="0"/>
              <a:t>, </a:t>
            </a:r>
            <a:r>
              <a:rPr lang="ko-KR" altLang="en-US" dirty="0"/>
              <a:t>같은 동네 </a:t>
            </a:r>
            <a:r>
              <a:rPr lang="ko-KR" altLang="en-US" dirty="0" err="1"/>
              <a:t>자취생까리</a:t>
            </a:r>
            <a:r>
              <a:rPr lang="ko-KR" altLang="en-US" dirty="0"/>
              <a:t> 반찬 나눔이나 판매하는 게시글이 종종 올라오는 것을 볼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거래 및 나눔 게시판이 탄생하게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 </a:t>
            </a:r>
            <a:r>
              <a:rPr lang="ko-KR" altLang="en-US" dirty="0" err="1"/>
              <a:t>코로나로인한</a:t>
            </a:r>
            <a:r>
              <a:rPr lang="ko-KR" altLang="en-US" dirty="0"/>
              <a:t> 배달의 활성화</a:t>
            </a:r>
            <a:r>
              <a:rPr lang="en-US" altLang="ko-KR" dirty="0"/>
              <a:t>, </a:t>
            </a:r>
            <a:r>
              <a:rPr lang="ko-KR" altLang="en-US" dirty="0" err="1"/>
              <a:t>배달앱에서도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인분을 도입하는 등의 변화가 일어나고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여전히 </a:t>
            </a:r>
            <a:r>
              <a:rPr lang="ko-KR" altLang="en-US" dirty="0" err="1"/>
              <a:t>배달팁이나</a:t>
            </a:r>
            <a:r>
              <a:rPr lang="ko-KR" altLang="en-US" dirty="0"/>
              <a:t> 최소 금액이 부담되는 경우가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생각한 것이 배달을 같이 시켜서 </a:t>
            </a:r>
            <a:r>
              <a:rPr lang="ko-KR" altLang="en-US" dirty="0" err="1"/>
              <a:t>나눠가져가면</a:t>
            </a:r>
            <a:r>
              <a:rPr lang="ko-KR" altLang="en-US" dirty="0"/>
              <a:t> 되지 않을까 라는 </a:t>
            </a:r>
            <a:r>
              <a:rPr lang="ko-KR" altLang="en-US" dirty="0" err="1"/>
              <a:t>생각이였습니다</a:t>
            </a:r>
            <a:r>
              <a:rPr lang="en-US" altLang="ko-KR" dirty="0"/>
              <a:t>. </a:t>
            </a:r>
            <a:r>
              <a:rPr lang="ko-KR" altLang="en-US" dirty="0"/>
              <a:t>여기서 공동구매 게시판이 탄생하게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이렇게 반찬부터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디저트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식재료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배달음식 까지 서비스를 제공하는 웹</a:t>
            </a:r>
            <a:r>
              <a:rPr lang="en-US" altLang="ko-KR" dirty="0"/>
              <a:t>&amp;</a:t>
            </a:r>
            <a:r>
              <a:rPr lang="ko-KR" altLang="en-US" dirty="0"/>
              <a:t>앱을 구현하기로 결정했습니다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6463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ga1fd109037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4" name="Google Shape;3514;ga1fd109037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세번째로는 프로젝트 설계입니다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ga8b918de0e_0_1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6" name="Google Shape;3196;ga8b918de0e_0_1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먼저 프로젝트 테이블 </a:t>
            </a:r>
            <a:r>
              <a:rPr lang="en-US" altLang="ko-KR" dirty="0"/>
              <a:t>ERD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시스템이 회원과 </a:t>
            </a:r>
            <a:r>
              <a:rPr lang="ko-KR" altLang="en-US" dirty="0" err="1"/>
              <a:t>회원간의</a:t>
            </a:r>
            <a:r>
              <a:rPr lang="ko-KR" altLang="en-US" dirty="0"/>
              <a:t> 소통이 주 이기 때문에 회원 테이블이 주 가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보시면 거의 모든 테이블이 회원과 연관이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좀 더 자세히 살펴보겠습니다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포인트 테이블입니다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포인트는 </a:t>
            </a:r>
            <a:r>
              <a:rPr lang="ko-KR" altLang="en-US" dirty="0" err="1"/>
              <a:t>업체측에서는</a:t>
            </a:r>
            <a:r>
              <a:rPr lang="ko-KR" altLang="en-US" dirty="0"/>
              <a:t> 회원의 충성도를 </a:t>
            </a:r>
            <a:r>
              <a:rPr lang="ko-KR" altLang="en-US" dirty="0" err="1"/>
              <a:t>알아볼수</a:t>
            </a:r>
            <a:r>
              <a:rPr lang="ko-KR" altLang="en-US" dirty="0"/>
              <a:t> 있고 수수료를 수입으로 관리할 수 있으며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회원입장에서는 안전거래를 위한 수단으로 사용할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등급을 넣어 거래 완료횟수에 따라 등급을 나눴습니다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거래후기테이블과</a:t>
            </a:r>
            <a:r>
              <a:rPr lang="ko-KR" altLang="en-US" dirty="0"/>
              <a:t> </a:t>
            </a:r>
            <a:r>
              <a:rPr lang="ko-KR" altLang="en-US" dirty="0" err="1"/>
              <a:t>신고테이블입니다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각각 테이블에 회원 </a:t>
            </a:r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ko-KR" altLang="en-US" dirty="0" err="1"/>
              <a:t>있는것을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넘어가겠습니다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9978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ga8b918de0e_0_1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6" name="Google Shape;3196;ga8b918de0e_0_1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솔루션 </a:t>
            </a:r>
            <a:r>
              <a:rPr lang="en-US" altLang="ko-KR" dirty="0"/>
              <a:t>ERD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게시판이 많은 특성상 게시판 솔루션을 만들게 되어 설계한 </a:t>
            </a:r>
            <a:r>
              <a:rPr lang="en-US" altLang="ko-KR" dirty="0"/>
              <a:t>ERD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POJO</a:t>
            </a:r>
            <a:r>
              <a:rPr lang="ko-KR" altLang="en-US" dirty="0"/>
              <a:t>로는 일단 제약이 조금 많은 게시판 솔루션을 제공하고 차후에 스프링 이관작업에서 여유가 된다면 범위를 넓히려고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솔루션 테이블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앨범형과 </a:t>
            </a:r>
            <a:r>
              <a:rPr lang="ko-KR" altLang="en-US" dirty="0" err="1"/>
              <a:t>게시글형</a:t>
            </a:r>
            <a:r>
              <a:rPr lang="ko-KR" altLang="en-US" dirty="0"/>
              <a:t> 중 어떤 타입인지</a:t>
            </a:r>
            <a:r>
              <a:rPr lang="en-US" altLang="ko-KR" dirty="0"/>
              <a:t>, </a:t>
            </a:r>
            <a:r>
              <a:rPr lang="ko-KR" altLang="en-US" dirty="0"/>
              <a:t>게시판 이름은 무엇인지</a:t>
            </a:r>
            <a:r>
              <a:rPr lang="en-US" altLang="ko-KR" dirty="0"/>
              <a:t>, </a:t>
            </a:r>
            <a:r>
              <a:rPr lang="ko-KR" altLang="en-US" dirty="0"/>
              <a:t>등 선택사항을 제공하고 </a:t>
            </a:r>
            <a:r>
              <a:rPr lang="ko-KR" altLang="en-US" dirty="0" err="1"/>
              <a:t>입력받은</a:t>
            </a:r>
            <a:r>
              <a:rPr lang="ko-KR" altLang="en-US" dirty="0"/>
              <a:t> 값을 저장합니다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관리자가 선택하고 입력한 </a:t>
            </a:r>
            <a:r>
              <a:rPr lang="ko-KR" altLang="en-US" dirty="0" err="1"/>
              <a:t>값대로</a:t>
            </a:r>
            <a:r>
              <a:rPr lang="ko-KR" altLang="en-US" dirty="0"/>
              <a:t> 생성될 테이블 입니다</a:t>
            </a:r>
            <a:r>
              <a:rPr lang="en-US" altLang="ko-KR" dirty="0"/>
              <a:t>. </a:t>
            </a:r>
            <a:r>
              <a:rPr lang="ko-KR" altLang="en-US" dirty="0"/>
              <a:t>게시글 게시판의 경우에는 첨부파일 테이블이 제공되지 않습니다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 넘어가겠습니다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2066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POJO</a:t>
            </a:r>
            <a:r>
              <a:rPr lang="ko-KR" altLang="en-US" dirty="0" err="1"/>
              <a:t>일때의</a:t>
            </a:r>
            <a:r>
              <a:rPr lang="ko-KR" altLang="en-US" dirty="0"/>
              <a:t> </a:t>
            </a:r>
            <a:r>
              <a:rPr lang="en-US" altLang="ko-KR" dirty="0"/>
              <a:t>UML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[space bar]</a:t>
            </a:r>
            <a:r>
              <a:rPr lang="ko-KR" altLang="en-US" dirty="0"/>
              <a:t> </a:t>
            </a:r>
            <a:r>
              <a:rPr lang="en-US" altLang="ko-KR" dirty="0"/>
              <a:t>x2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Web.xml</a:t>
            </a:r>
            <a:r>
              <a:rPr lang="ko-KR" altLang="en-US" dirty="0"/>
              <a:t> 문서에 등록된 </a:t>
            </a:r>
            <a:r>
              <a:rPr lang="en-US" altLang="ko-KR" dirty="0" err="1"/>
              <a:t>url</a:t>
            </a:r>
            <a:r>
              <a:rPr lang="ko-KR" altLang="en-US" dirty="0"/>
              <a:t> 요청을 받아와 </a:t>
            </a:r>
            <a:r>
              <a:rPr lang="en-US" altLang="ko-KR" dirty="0"/>
              <a:t>URI</a:t>
            </a:r>
            <a:r>
              <a:rPr lang="ko-KR" altLang="en-US" dirty="0"/>
              <a:t>를 분리해 </a:t>
            </a:r>
            <a:r>
              <a:rPr lang="ko-KR" altLang="en-US" dirty="0" err="1"/>
              <a:t>서블릿에서</a:t>
            </a:r>
            <a:r>
              <a:rPr lang="ko-KR" altLang="en-US" dirty="0"/>
              <a:t> </a:t>
            </a:r>
            <a:r>
              <a:rPr lang="ko-KR" altLang="en-US" dirty="0" err="1"/>
              <a:t>컨트롤러매퍼</a:t>
            </a:r>
            <a:r>
              <a:rPr lang="ko-KR" altLang="en-US" dirty="0"/>
              <a:t> 클래스를 활용해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클래스를 매칭해줍니다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컨트롤러에서는 받아온 </a:t>
            </a:r>
            <a:r>
              <a:rPr lang="en-US" altLang="ko-KR" dirty="0" err="1"/>
              <a:t>comman</a:t>
            </a:r>
            <a:r>
              <a:rPr lang="ko-KR" altLang="en-US" dirty="0"/>
              <a:t>의 업무 이름에 따라 </a:t>
            </a:r>
            <a:r>
              <a:rPr lang="en-US" altLang="ko-KR" dirty="0"/>
              <a:t>Logic</a:t>
            </a:r>
            <a:r>
              <a:rPr lang="ko-KR" altLang="en-US" dirty="0"/>
              <a:t>을 호출해 업무를 처리합니다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Logic</a:t>
            </a:r>
            <a:r>
              <a:rPr lang="ko-KR" altLang="en-US" dirty="0"/>
              <a:t>클래스에서는 업무처리에 필요한 </a:t>
            </a:r>
            <a:r>
              <a:rPr lang="en-US" altLang="ko-KR" dirty="0"/>
              <a:t>Dao</a:t>
            </a:r>
            <a:r>
              <a:rPr lang="ko-KR" altLang="en-US" dirty="0"/>
              <a:t>메서드들을 호출합니다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다오에서는 </a:t>
            </a:r>
            <a:r>
              <a:rPr lang="en-US" altLang="ko-KR" dirty="0" err="1"/>
              <a:t>sqlSessionFacotry</a:t>
            </a:r>
            <a:r>
              <a:rPr lang="ko-KR" altLang="en-US" dirty="0"/>
              <a:t>와 </a:t>
            </a:r>
            <a:r>
              <a:rPr lang="en-US" altLang="ko-KR" dirty="0" err="1"/>
              <a:t>sqlSession</a:t>
            </a:r>
            <a:r>
              <a:rPr lang="ko-KR" altLang="en-US" dirty="0"/>
              <a:t>을 활용해 </a:t>
            </a:r>
            <a:r>
              <a:rPr lang="en-US" altLang="ko-KR" dirty="0"/>
              <a:t>DB</a:t>
            </a:r>
            <a:r>
              <a:rPr lang="ko-KR" altLang="en-US" dirty="0"/>
              <a:t>를 경유합니다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다음으로 스프링 </a:t>
            </a:r>
            <a:r>
              <a:rPr lang="en-US" altLang="ko-KR" dirty="0"/>
              <a:t>UML</a:t>
            </a:r>
            <a:r>
              <a:rPr lang="ko-KR" altLang="en-US" dirty="0"/>
              <a:t>을 보여드리겠습니다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[space bar]</a:t>
            </a:r>
          </a:p>
          <a:p>
            <a:pPr marL="15875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0950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스프링 </a:t>
            </a:r>
            <a:r>
              <a:rPr lang="en-US" altLang="ko-KR" dirty="0"/>
              <a:t>UML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[space bar] x2</a:t>
            </a:r>
          </a:p>
          <a:p>
            <a:pPr marL="158750" indent="0">
              <a:buNone/>
            </a:pPr>
            <a:r>
              <a:rPr lang="en-US" altLang="ko-KR" dirty="0"/>
              <a:t>POJO</a:t>
            </a:r>
            <a:r>
              <a:rPr lang="ko-KR" altLang="en-US" dirty="0"/>
              <a:t>보다 단계가 간소화되어 </a:t>
            </a:r>
            <a:r>
              <a:rPr lang="ko-KR" altLang="en-US" dirty="0" err="1"/>
              <a:t>보이는것을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[space bar]</a:t>
            </a:r>
          </a:p>
          <a:p>
            <a:pPr marL="158750" indent="0"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web.xml</a:t>
            </a:r>
            <a:r>
              <a:rPr lang="ko-KR" altLang="en-US" dirty="0"/>
              <a:t>과 </a:t>
            </a:r>
            <a:r>
              <a:rPr lang="ko-KR" altLang="en-US" dirty="0" err="1"/>
              <a:t>서블릿</a:t>
            </a:r>
            <a:r>
              <a:rPr lang="en-US" altLang="ko-KR" dirty="0"/>
              <a:t>, </a:t>
            </a:r>
            <a:r>
              <a:rPr lang="ko-KR" altLang="en-US" dirty="0" err="1"/>
              <a:t>컨트롤매퍼로</a:t>
            </a:r>
            <a:r>
              <a:rPr lang="ko-KR" altLang="en-US" dirty="0"/>
              <a:t> </a:t>
            </a:r>
            <a:r>
              <a:rPr lang="en-US" altLang="ko-KR" dirty="0"/>
              <a:t>URL, URI</a:t>
            </a:r>
            <a:r>
              <a:rPr lang="ko-KR" altLang="en-US" dirty="0"/>
              <a:t>을 관리하는 방식에서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 err="1"/>
              <a:t>어노테이션을</a:t>
            </a:r>
            <a:r>
              <a:rPr lang="ko-KR" altLang="en-US" dirty="0"/>
              <a:t> 활용하는 방식으로 변경되었습니다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[space bar]</a:t>
            </a:r>
          </a:p>
          <a:p>
            <a:pPr marL="158750" indent="0">
              <a:buNone/>
            </a:pPr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개발자가 직접 객체들의 라이프사이클을 관리하던 방식에서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외부에서 </a:t>
            </a:r>
            <a:r>
              <a:rPr lang="ko-KR" altLang="en-US" dirty="0" err="1"/>
              <a:t>필요할때</a:t>
            </a:r>
            <a:r>
              <a:rPr lang="ko-KR" altLang="en-US" dirty="0"/>
              <a:t> </a:t>
            </a:r>
            <a:r>
              <a:rPr lang="ko-KR" altLang="en-US" dirty="0" err="1"/>
              <a:t>주입받아</a:t>
            </a:r>
            <a:r>
              <a:rPr lang="ko-KR" altLang="en-US" dirty="0"/>
              <a:t> 사용하는 방식으로 변경되었습니다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471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ga1fd109037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2" name="Google Shape;3762;ga1fd109037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네번째로 적용기술을 소개하겠습니다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ga1fd10903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8" name="Google Shape;3288;ga1fd10903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 사용중인</a:t>
            </a:r>
            <a:r>
              <a:rPr lang="en-US" altLang="ko-KR" dirty="0"/>
              <a:t>, </a:t>
            </a:r>
            <a:r>
              <a:rPr lang="ko-KR" altLang="en-US" dirty="0"/>
              <a:t>앞으로 사용할 기술들을 담았습니다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구현 진행에 따라 앞으로 변동이 있을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먼저 </a:t>
            </a:r>
            <a:r>
              <a:rPr lang="ko-KR" altLang="en-US" dirty="0" err="1"/>
              <a:t>프론트단에서</a:t>
            </a:r>
            <a:r>
              <a:rPr lang="ko-KR" altLang="en-US" dirty="0"/>
              <a:t> 사용한 기술입니다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대표적인 </a:t>
            </a:r>
            <a:r>
              <a:rPr lang="en-US" altLang="ko-KR" dirty="0"/>
              <a:t>UI</a:t>
            </a:r>
            <a:r>
              <a:rPr lang="ko-KR" altLang="en-US" dirty="0"/>
              <a:t>솔루션으로는 부트스트랩을 사용했습니다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err="1"/>
              <a:t>백단입니다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POJO</a:t>
            </a:r>
            <a:r>
              <a:rPr lang="ko-KR" altLang="en-US" dirty="0"/>
              <a:t>에서는 이클립스를</a:t>
            </a:r>
            <a:r>
              <a:rPr lang="en-US" altLang="ko-KR" dirty="0"/>
              <a:t>, </a:t>
            </a:r>
            <a:r>
              <a:rPr lang="ko-KR" altLang="en-US" dirty="0"/>
              <a:t>안드로이드에서는 안드로이드 스튜디오를</a:t>
            </a:r>
            <a:r>
              <a:rPr lang="en-US" altLang="ko-KR" dirty="0"/>
              <a:t>, Spring</a:t>
            </a:r>
            <a:r>
              <a:rPr lang="ko-KR" altLang="en-US" dirty="0"/>
              <a:t>에서는 </a:t>
            </a:r>
            <a:r>
              <a:rPr lang="ko-KR" altLang="en-US" dirty="0" err="1"/>
              <a:t>전자정부프레임워크를</a:t>
            </a:r>
            <a:r>
              <a:rPr lang="ko-KR" altLang="en-US" dirty="0"/>
              <a:t> 사용했습니다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 넘어가겠습니다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ga8b918de0e_0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7" name="Google Shape;3217;ga8b918de0e_0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다섯 번째로 주요 소스코드를 보여드리겠습니다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ga8b918de0e_0_1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5" name="Google Shape;3255;ga8b918de0e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지금까지 구현된 솔루션의 주요 기능에 관한 코드를 보여드리겠습니다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코드는 로직 클래스에서의 트랜잭션 처리 코드입니다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첫번째로 앨범형 게시판의 경우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게시판 테이블 생성 </a:t>
            </a:r>
            <a:r>
              <a:rPr lang="en-US" altLang="ko-KR" dirty="0"/>
              <a:t>–</a:t>
            </a:r>
            <a:r>
              <a:rPr lang="ko-KR" altLang="en-US" dirty="0"/>
              <a:t> 첨부파일 테이블 생성 </a:t>
            </a:r>
            <a:r>
              <a:rPr lang="en-US" altLang="ko-KR" dirty="0"/>
              <a:t>– </a:t>
            </a:r>
            <a:r>
              <a:rPr lang="ko-KR" altLang="en-US" dirty="0"/>
              <a:t>파일번호 시퀀스 생성 </a:t>
            </a:r>
            <a:r>
              <a:rPr lang="en-US" altLang="ko-KR" dirty="0"/>
              <a:t>– </a:t>
            </a:r>
            <a:r>
              <a:rPr lang="ko-KR" altLang="en-US" dirty="0"/>
              <a:t>게시판 시퀀스 생성 </a:t>
            </a:r>
            <a:r>
              <a:rPr lang="en-US" altLang="ko-KR" dirty="0"/>
              <a:t>– </a:t>
            </a:r>
            <a:r>
              <a:rPr lang="ko-KR" altLang="en-US" dirty="0"/>
              <a:t>솔루션 테이블에 정보 입력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순으로 작업이 묶여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두번째는 </a:t>
            </a:r>
            <a:r>
              <a:rPr lang="ko-KR" altLang="en-US" dirty="0" err="1"/>
              <a:t>게시글형</a:t>
            </a:r>
            <a:r>
              <a:rPr lang="ko-KR" altLang="en-US" dirty="0"/>
              <a:t> 게시판의 경우입니다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 bar]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ga8b918de0e_0_1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1" name="Google Shape;3231;ga8b918de0e_0_1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발표는 다음 목차에 따라 진행하겠습니다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Google Shape;3268;ga1fd10903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9" name="Google Shape;3269;ga1fd10903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솔루션을 통해 생성된 게시판들을 메인 페이지의 네비게이션 바에 출력하는 소스 코드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DB</a:t>
            </a:r>
            <a:r>
              <a:rPr lang="ko-KR" altLang="en-US" dirty="0"/>
              <a:t>에서 관리자가 만든 게시판들의 이름을 가져와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For</a:t>
            </a:r>
            <a:r>
              <a:rPr lang="ko-KR" altLang="en-US" dirty="0"/>
              <a:t>문을 활용해 </a:t>
            </a:r>
            <a:r>
              <a:rPr lang="en-US" altLang="ko-KR" dirty="0"/>
              <a:t>&lt;li&gt;</a:t>
            </a:r>
            <a:r>
              <a:rPr lang="ko-KR" altLang="en-US" dirty="0"/>
              <a:t>태그를 생성합니다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 bar]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다음으로 저희가 안드로이드에서 데이터를 뽑아오는 소스를 보여드리겠습니다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위 소스는 안드로이드 스튜디오의 로그인 버튼 </a:t>
            </a:r>
            <a:r>
              <a:rPr lang="ko-KR" altLang="en-US" dirty="0" err="1"/>
              <a:t>클릭시</a:t>
            </a:r>
            <a:r>
              <a:rPr lang="ko-KR" altLang="en-US" dirty="0"/>
              <a:t> 실행되는 메서드입니다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Volley</a:t>
            </a:r>
            <a:r>
              <a:rPr lang="ko-KR" altLang="en-US" dirty="0"/>
              <a:t>를 사용해 요청을 처리하는데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.bob</a:t>
            </a:r>
            <a:r>
              <a:rPr lang="ko-KR" altLang="en-US" dirty="0"/>
              <a:t>으로 끝나고 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[space bar]</a:t>
            </a:r>
          </a:p>
          <a:p>
            <a:pPr marL="158750" indent="0">
              <a:buNone/>
            </a:pPr>
            <a:r>
              <a:rPr lang="ko-KR" altLang="en-US" dirty="0"/>
              <a:t>해당 </a:t>
            </a:r>
            <a:r>
              <a:rPr lang="en-US" altLang="ko-KR" dirty="0"/>
              <a:t>URL</a:t>
            </a:r>
            <a:r>
              <a:rPr lang="ko-KR" altLang="en-US" dirty="0"/>
              <a:t>요청은 스프링의 </a:t>
            </a:r>
            <a:r>
              <a:rPr lang="en-US" altLang="ko-KR" dirty="0" err="1"/>
              <a:t>androidMemberController</a:t>
            </a:r>
            <a:r>
              <a:rPr lang="ko-KR" altLang="en-US" dirty="0"/>
              <a:t>로 인터셉트 됩니다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[space bar]</a:t>
            </a:r>
          </a:p>
          <a:p>
            <a:pPr marL="158750" indent="0">
              <a:buNone/>
            </a:pPr>
            <a:r>
              <a:rPr lang="ko-KR" altLang="en-US" dirty="0"/>
              <a:t>기존의 웹 요청과 똑같은 업무 이기때문에 웹에서 사용한 </a:t>
            </a:r>
            <a:r>
              <a:rPr lang="en-US" altLang="ko-KR" dirty="0"/>
              <a:t>Logic, Dao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그대로 활용합니다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[space bar]</a:t>
            </a:r>
          </a:p>
          <a:p>
            <a:pPr marL="158750" indent="0">
              <a:buNone/>
            </a:pPr>
            <a:r>
              <a:rPr lang="ko-KR" altLang="en-US" dirty="0"/>
              <a:t>기존의 컨트롤러와 다른 점은 응답이 </a:t>
            </a:r>
            <a:r>
              <a:rPr lang="en-US" altLang="ko-KR" dirty="0" err="1"/>
              <a:t>jsp</a:t>
            </a:r>
            <a:r>
              <a:rPr lang="ko-KR" altLang="en-US" dirty="0"/>
              <a:t>로 가는 방식이 아닌 </a:t>
            </a:r>
            <a:r>
              <a:rPr lang="en-US" altLang="ko-KR" dirty="0" err="1"/>
              <a:t>PrintWriter</a:t>
            </a:r>
            <a:r>
              <a:rPr lang="ko-KR" altLang="en-US" dirty="0"/>
              <a:t>객체를 사용하는 방식을 활용합니다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8279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다음은 앱에서의 지역설정 소스코드를 보여드리겠습니다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[space bar]</a:t>
            </a:r>
          </a:p>
          <a:p>
            <a:pPr marL="158750" indent="0">
              <a:buNone/>
            </a:pPr>
            <a:r>
              <a:rPr lang="ko-KR" altLang="en-US" dirty="0"/>
              <a:t>위 소스는 회원가입 액티비티가 </a:t>
            </a:r>
            <a:r>
              <a:rPr lang="ko-KR" altLang="en-US" dirty="0" err="1"/>
              <a:t>생성될때</a:t>
            </a:r>
            <a:r>
              <a:rPr lang="ko-KR" altLang="en-US" dirty="0"/>
              <a:t> 실행되는 메서드입니다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생성과 동시에 위치 서비스를 사용하기위한 활성화여부를 체크합니다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 err="1"/>
              <a:t>비활성화되어있다면</a:t>
            </a:r>
            <a:r>
              <a:rPr lang="ko-KR" altLang="en-US" dirty="0"/>
              <a:t> </a:t>
            </a:r>
            <a:r>
              <a:rPr lang="ko-KR" altLang="en-US" dirty="0" err="1"/>
              <a:t>다이어로그창을</a:t>
            </a:r>
            <a:r>
              <a:rPr lang="ko-KR" altLang="en-US" dirty="0"/>
              <a:t> 띄워 안내합니다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[space bar]</a:t>
            </a:r>
          </a:p>
          <a:p>
            <a:pPr marL="158750" indent="0">
              <a:buNone/>
            </a:pPr>
            <a:r>
              <a:rPr lang="ko-KR" altLang="en-US" dirty="0"/>
              <a:t>이 위치 서비스를 사용하려면 </a:t>
            </a:r>
            <a:r>
              <a:rPr lang="en-US" altLang="ko-KR" dirty="0"/>
              <a:t>manifest</a:t>
            </a:r>
            <a:r>
              <a:rPr lang="ko-KR" altLang="en-US" dirty="0"/>
              <a:t>문서에 위치 권한 </a:t>
            </a:r>
            <a:r>
              <a:rPr lang="ko-KR" altLang="en-US" dirty="0" err="1"/>
              <a:t>퍼미션이</a:t>
            </a:r>
            <a:r>
              <a:rPr lang="ko-KR" altLang="en-US" dirty="0"/>
              <a:t> 작성되어 있어야 합니다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[space bar]</a:t>
            </a:r>
          </a:p>
          <a:p>
            <a:pPr marL="158750" indent="0">
              <a:buNone/>
            </a:pPr>
            <a:r>
              <a:rPr lang="ko-KR" altLang="en-US" dirty="0"/>
              <a:t>액티비티 생성단계에서 설정이 완료되면 사용자가 </a:t>
            </a:r>
            <a:r>
              <a:rPr lang="ko-KR" altLang="en-US" dirty="0" err="1"/>
              <a:t>주소찾기</a:t>
            </a:r>
            <a:r>
              <a:rPr lang="ko-KR" altLang="en-US" dirty="0"/>
              <a:t> 버튼을 클릭하게 됩니다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위 메서드는 </a:t>
            </a:r>
            <a:r>
              <a:rPr lang="ko-KR" altLang="en-US" dirty="0" err="1"/>
              <a:t>주소찾기</a:t>
            </a:r>
            <a:r>
              <a:rPr lang="ko-KR" altLang="en-US" dirty="0"/>
              <a:t> 버튼을 누르면 실행되는 메서드로 </a:t>
            </a:r>
            <a:endParaRPr lang="en-US" altLang="ko-KR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err="1"/>
              <a:t>locationGps</a:t>
            </a:r>
            <a:r>
              <a:rPr lang="ko-KR" altLang="en-US" dirty="0"/>
              <a:t>클래스에서 위도 경도를 가져와 </a:t>
            </a:r>
            <a:r>
              <a:rPr lang="ko-KR" altLang="en-US" dirty="0" err="1"/>
              <a:t>지오코더를</a:t>
            </a:r>
            <a:r>
              <a:rPr lang="ko-KR" altLang="en-US" dirty="0"/>
              <a:t> 사용해 주소로 변환해 보여줍니다</a:t>
            </a:r>
            <a:r>
              <a:rPr lang="en-US" altLang="ko-KR" dirty="0"/>
              <a:t>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 넘어가겠습니다</a:t>
            </a:r>
            <a:r>
              <a:rPr lang="en-US" altLang="ko-KR" dirty="0"/>
              <a:t>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  <a:endParaRPr lang="ko-KR" altLang="en-US" dirty="0"/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7420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" name="Google Shape;4392;ga2a6271587_0_38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3" name="Google Shape;4393;ga2a6271587_0_38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여섯번째로</a:t>
            </a:r>
            <a:r>
              <a:rPr lang="ko-KR" altLang="en-US" dirty="0"/>
              <a:t> 시연을 보여드리겠습니다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…..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이상으로 시연을 마치겠습니다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ga1fd10903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8" name="Google Shape;3248;ga1fd10903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일곱번째로</a:t>
            </a:r>
            <a:r>
              <a:rPr lang="ko-KR" altLang="en-US" dirty="0"/>
              <a:t> </a:t>
            </a:r>
            <a:r>
              <a:rPr lang="ko-KR" altLang="en-US" dirty="0" err="1"/>
              <a:t>트러블슈팅입니다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6872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첫번째 트러블 슈팅입니다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POJO</a:t>
            </a:r>
            <a:r>
              <a:rPr lang="ko-KR" altLang="en-US" dirty="0"/>
              <a:t>로 웹을 구현시에 관리자페이지와 회원페이지를 </a:t>
            </a:r>
            <a:r>
              <a:rPr lang="en-US" altLang="ko-KR" dirty="0"/>
              <a:t>port</a:t>
            </a:r>
            <a:r>
              <a:rPr lang="ko-KR" altLang="en-US" dirty="0"/>
              <a:t>번호로 구분을 하려 </a:t>
            </a:r>
            <a:r>
              <a:rPr lang="ko-KR" altLang="en-US" dirty="0" err="1"/>
              <a:t>했었습니다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위 소스코드는 </a:t>
            </a:r>
            <a:r>
              <a:rPr lang="en-US" altLang="ko-KR" dirty="0"/>
              <a:t>Servlet </a:t>
            </a:r>
            <a:r>
              <a:rPr lang="ko-KR" altLang="en-US" dirty="0"/>
              <a:t>에 작성된 코드입니다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자세히 보여드리겠습니다</a:t>
            </a:r>
            <a:r>
              <a:rPr lang="en-US" altLang="ko-KR" dirty="0"/>
              <a:t>. 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[space bar]</a:t>
            </a:r>
          </a:p>
          <a:p>
            <a:pPr marL="158750" indent="0">
              <a:buNone/>
            </a:pPr>
            <a:r>
              <a:rPr lang="ko-KR" altLang="en-US" dirty="0"/>
              <a:t>이처럼 회원과 관리자의 포트번호를 구분해 다른 페이지를 제공했습니다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[space bar]</a:t>
            </a:r>
          </a:p>
          <a:p>
            <a:pPr marL="158750" indent="0">
              <a:buNone/>
            </a:pPr>
            <a:r>
              <a:rPr lang="ko-KR" altLang="en-US" dirty="0"/>
              <a:t>하지만 </a:t>
            </a:r>
            <a:r>
              <a:rPr lang="ko-KR" altLang="en-US" dirty="0" err="1"/>
              <a:t>크롬브라우저에서</a:t>
            </a:r>
            <a:r>
              <a:rPr lang="ko-KR" altLang="en-US" dirty="0"/>
              <a:t> 보안강화로 정책상 다른 포트번호로의 이동이 불가능하여 일주일 간 방법을 찾다가 아쉽지만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한 </a:t>
            </a:r>
            <a:r>
              <a:rPr lang="en-US" altLang="ko-KR" dirty="0"/>
              <a:t>port</a:t>
            </a:r>
            <a:r>
              <a:rPr lang="ko-KR" altLang="en-US" dirty="0"/>
              <a:t>를 사용하고 </a:t>
            </a:r>
            <a:r>
              <a:rPr lang="ko-KR" altLang="en-US" dirty="0" err="1"/>
              <a:t>로그인시</a:t>
            </a:r>
            <a:r>
              <a:rPr lang="ko-KR" altLang="en-US" dirty="0"/>
              <a:t> 쿠키에 담기는 관리자권한의 여부에 따라 다른 페이지를 제공하기로 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다음 트러블 슈팅에 대해 말씀드리겠습니다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[space bar]</a:t>
            </a:r>
          </a:p>
        </p:txBody>
      </p:sp>
    </p:spTree>
    <p:extLst>
      <p:ext uri="{BB962C8B-B14F-4D97-AF65-F5344CB8AC3E}">
        <p14:creationId xmlns:p14="http://schemas.microsoft.com/office/powerpoint/2010/main" val="29592876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a2a6271587_0_39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a2a6271587_0_39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코드는  </a:t>
            </a:r>
            <a:r>
              <a:rPr lang="en-US" altLang="ko-KR" dirty="0"/>
              <a:t>Dao</a:t>
            </a:r>
            <a:r>
              <a:rPr lang="ko-KR" altLang="en-US" dirty="0"/>
              <a:t>에 작성된 테이블 생성 구문입니다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처음에는 모든 </a:t>
            </a:r>
            <a:r>
              <a:rPr lang="en-US" altLang="ko-KR" dirty="0"/>
              <a:t>DB</a:t>
            </a:r>
            <a:r>
              <a:rPr lang="ko-KR" altLang="en-US" dirty="0"/>
              <a:t>경유를 </a:t>
            </a:r>
            <a:r>
              <a:rPr lang="en-US" altLang="ko-KR" dirty="0" err="1"/>
              <a:t>mybatis</a:t>
            </a:r>
            <a:r>
              <a:rPr lang="ko-KR" altLang="en-US" dirty="0"/>
              <a:t>를 활용하려고 </a:t>
            </a:r>
            <a:r>
              <a:rPr lang="ko-KR" altLang="en-US" dirty="0" err="1"/>
              <a:t>했었습니다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테이블 생성의 경우 사용자마다 테이블의 이름을 다르게 사용해야 하기때문에 변수를 </a:t>
            </a:r>
            <a:r>
              <a:rPr lang="ko-KR" altLang="en-US" dirty="0" err="1"/>
              <a:t>사용해야하고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결과값을 </a:t>
            </a:r>
            <a:r>
              <a:rPr lang="en-US" altLang="ko-KR" dirty="0" err="1"/>
              <a:t>boolean</a:t>
            </a:r>
            <a:r>
              <a:rPr lang="ko-KR" altLang="en-US" dirty="0"/>
              <a:t>타입으로 받아와야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컬럼명과 테이블이름의 중간에 관리자의 </a:t>
            </a:r>
            <a:r>
              <a:rPr lang="ko-KR" altLang="en-US" dirty="0" err="1"/>
              <a:t>입력값을</a:t>
            </a:r>
            <a:r>
              <a:rPr lang="ko-KR" altLang="en-US" dirty="0"/>
              <a:t> 변수로 넣기 위해 </a:t>
            </a:r>
            <a:r>
              <a:rPr lang="en-US" altLang="ko-KR" dirty="0" err="1"/>
              <a:t>Mybatis</a:t>
            </a:r>
            <a:r>
              <a:rPr lang="ko-KR" altLang="en-US" dirty="0"/>
              <a:t>가 아닌 </a:t>
            </a:r>
            <a:r>
              <a:rPr lang="en-US" altLang="ko-KR" dirty="0"/>
              <a:t>JDBC</a:t>
            </a:r>
            <a:r>
              <a:rPr lang="ko-KR" altLang="en-US" dirty="0"/>
              <a:t>를 활용하는 것으로 </a:t>
            </a:r>
            <a:r>
              <a:rPr lang="ko-KR" altLang="en-US" dirty="0" err="1"/>
              <a:t>해결하게되었습니다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 bar] 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같은 문제로 솔루션에서 관리자의 </a:t>
            </a:r>
            <a:r>
              <a:rPr lang="ko-KR" altLang="en-US" dirty="0" err="1"/>
              <a:t>입력값마다</a:t>
            </a:r>
            <a:r>
              <a:rPr lang="ko-KR" altLang="en-US" dirty="0"/>
              <a:t> 만들어지는 시퀀스 또한 </a:t>
            </a:r>
            <a:r>
              <a:rPr lang="en-US" altLang="ko-KR" dirty="0"/>
              <a:t>JDBC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[spacebar]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a2a6271587_0_39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a2a6271587_0_39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Spring-boot</a:t>
            </a:r>
            <a:r>
              <a:rPr lang="ko-KR" altLang="en-US" dirty="0"/>
              <a:t>에서 발생한 트러블 슈팅입니다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Spring-Boot</a:t>
            </a:r>
            <a:r>
              <a:rPr lang="ko-KR" altLang="en-US" dirty="0"/>
              <a:t>는 기본적으로 </a:t>
            </a:r>
            <a:br>
              <a:rPr lang="en-US" altLang="ko-KR" dirty="0"/>
            </a:br>
            <a:r>
              <a:rPr lang="en-US" altLang="ko-KR" dirty="0" err="1"/>
              <a:t>bootDashBoard</a:t>
            </a:r>
            <a:r>
              <a:rPr lang="ko-KR" altLang="en-US" dirty="0"/>
              <a:t>라는 서버를 제공하기때문에 </a:t>
            </a:r>
            <a:br>
              <a:rPr lang="en-US" altLang="ko-KR" dirty="0"/>
            </a:br>
            <a:r>
              <a:rPr lang="en-US" altLang="ko-KR" dirty="0"/>
              <a:t>Apache</a:t>
            </a:r>
            <a:r>
              <a:rPr lang="ko-KR" altLang="en-US" dirty="0"/>
              <a:t>의 </a:t>
            </a:r>
            <a:r>
              <a:rPr lang="en-US" altLang="ko-KR" dirty="0"/>
              <a:t>Tomcat</a:t>
            </a:r>
            <a:r>
              <a:rPr lang="ko-KR" altLang="en-US" dirty="0"/>
              <a:t>서버를 </a:t>
            </a:r>
            <a:r>
              <a:rPr lang="ko-KR" altLang="en-US" dirty="0" err="1"/>
              <a:t>사용할때에는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JSP</a:t>
            </a:r>
            <a:r>
              <a:rPr lang="ko-KR" altLang="en-US" dirty="0"/>
              <a:t>문서를 인식할 수 있게 해주는 </a:t>
            </a:r>
            <a:r>
              <a:rPr lang="en-US" altLang="ko-KR" dirty="0"/>
              <a:t>embed-</a:t>
            </a:r>
            <a:r>
              <a:rPr lang="en-US" altLang="ko-KR" dirty="0" err="1"/>
              <a:t>jsper</a:t>
            </a:r>
            <a:r>
              <a:rPr lang="ko-KR" altLang="en-US" dirty="0"/>
              <a:t>를 의존성 주입을</a:t>
            </a:r>
            <a:r>
              <a:rPr lang="en-US" altLang="ko-KR" dirty="0"/>
              <a:t>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위의 의존성주입이 </a:t>
            </a:r>
            <a:r>
              <a:rPr lang="en-US" altLang="ko-KR" dirty="0">
                <a:latin typeface="+mj-ea"/>
                <a:ea typeface="+mj-ea"/>
              </a:rPr>
              <a:t>JSP</a:t>
            </a:r>
            <a:r>
              <a:rPr lang="ko-KR" altLang="en-US" dirty="0">
                <a:latin typeface="+mj-ea"/>
                <a:ea typeface="+mj-ea"/>
              </a:rPr>
              <a:t>문서를 인식하는 </a:t>
            </a:r>
            <a:r>
              <a:rPr lang="en-US" altLang="ko-KR" dirty="0">
                <a:latin typeface="+mj-ea"/>
                <a:ea typeface="+mj-ea"/>
              </a:rPr>
              <a:t>apache</a:t>
            </a:r>
            <a:r>
              <a:rPr lang="ko-KR" altLang="en-US" dirty="0">
                <a:latin typeface="+mj-ea"/>
                <a:ea typeface="+mj-ea"/>
              </a:rPr>
              <a:t>가 제공하는 </a:t>
            </a:r>
            <a:r>
              <a:rPr lang="en-US" altLang="ko-KR" dirty="0">
                <a:latin typeface="+mj-ea"/>
                <a:ea typeface="+mj-ea"/>
              </a:rPr>
              <a:t>jar</a:t>
            </a:r>
            <a:r>
              <a:rPr lang="ko-KR" altLang="en-US" dirty="0">
                <a:latin typeface="+mj-ea"/>
                <a:ea typeface="+mj-ea"/>
              </a:rPr>
              <a:t>이고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latin typeface="+mj-ea"/>
                <a:ea typeface="+mj-ea"/>
              </a:rPr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err="1">
                <a:latin typeface="+mj-ea"/>
                <a:ea typeface="+mj-ea"/>
              </a:rPr>
              <a:t>밑에가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사용시 필요한 </a:t>
            </a:r>
            <a:r>
              <a:rPr lang="en-US" altLang="ko-KR" dirty="0">
                <a:latin typeface="+mj-ea"/>
                <a:ea typeface="+mj-ea"/>
              </a:rPr>
              <a:t>admin jar</a:t>
            </a:r>
            <a:r>
              <a:rPr lang="ko-KR" altLang="en-US" dirty="0">
                <a:latin typeface="+mj-ea"/>
                <a:ea typeface="+mj-ea"/>
              </a:rPr>
              <a:t>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latin typeface="+mj-ea"/>
                <a:ea typeface="+mj-ea"/>
              </a:rPr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하지만 이렇게 이 두개의 </a:t>
            </a:r>
            <a:r>
              <a:rPr lang="en-US" altLang="ko-KR" dirty="0">
                <a:latin typeface="+mj-ea"/>
                <a:ea typeface="+mj-ea"/>
              </a:rPr>
              <a:t>jar</a:t>
            </a:r>
            <a:r>
              <a:rPr lang="ko-KR" altLang="en-US" dirty="0">
                <a:latin typeface="+mj-ea"/>
                <a:ea typeface="+mj-ea"/>
              </a:rPr>
              <a:t>를 </a:t>
            </a:r>
            <a:r>
              <a:rPr lang="en-US" altLang="ko-KR" dirty="0">
                <a:latin typeface="+mj-ea"/>
                <a:ea typeface="+mj-ea"/>
              </a:rPr>
              <a:t>Maven</a:t>
            </a:r>
            <a:r>
              <a:rPr lang="ko-KR" altLang="en-US" dirty="0">
                <a:latin typeface="+mj-ea"/>
                <a:ea typeface="+mj-ea"/>
              </a:rPr>
              <a:t>방식으로 </a:t>
            </a:r>
            <a:r>
              <a:rPr lang="ko-KR" altLang="en-US" dirty="0" err="1">
                <a:latin typeface="+mj-ea"/>
                <a:ea typeface="+mj-ea"/>
              </a:rPr>
              <a:t>주입하게되면</a:t>
            </a:r>
            <a:r>
              <a:rPr lang="ko-KR" altLang="en-US" dirty="0">
                <a:latin typeface="+mj-ea"/>
                <a:ea typeface="+mj-ea"/>
              </a:rPr>
              <a:t> 에러가 발생했습니다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이유는 </a:t>
            </a:r>
            <a:r>
              <a:rPr lang="en-US" altLang="ko-KR" dirty="0">
                <a:latin typeface="+mj-ea"/>
                <a:ea typeface="+mj-ea"/>
              </a:rPr>
              <a:t>Maven</a:t>
            </a:r>
            <a:r>
              <a:rPr lang="ko-KR" altLang="en-US" dirty="0">
                <a:latin typeface="+mj-ea"/>
                <a:ea typeface="+mj-ea"/>
              </a:rPr>
              <a:t>은 자동으로 의존관계에 있는 다른 </a:t>
            </a:r>
            <a:r>
              <a:rPr lang="en-US" altLang="ko-KR" dirty="0">
                <a:latin typeface="+mj-ea"/>
                <a:ea typeface="+mj-ea"/>
              </a:rPr>
              <a:t>jar</a:t>
            </a:r>
            <a:r>
              <a:rPr lang="ko-KR" altLang="en-US" dirty="0">
                <a:latin typeface="+mj-ea"/>
                <a:ea typeface="+mj-ea"/>
              </a:rPr>
              <a:t>파일들 모두를 </a:t>
            </a:r>
            <a:r>
              <a:rPr lang="ko-KR" altLang="en-US" dirty="0" err="1">
                <a:latin typeface="+mj-ea"/>
                <a:ea typeface="+mj-ea"/>
              </a:rPr>
              <a:t>끌어오기때문에</a:t>
            </a:r>
            <a:r>
              <a:rPr lang="ko-KR" altLang="en-US" dirty="0">
                <a:latin typeface="+mj-ea"/>
                <a:ea typeface="+mj-ea"/>
              </a:rPr>
              <a:t> 에러를 파악하기 어려우며 </a:t>
            </a: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에러가 발생하는 </a:t>
            </a:r>
            <a:r>
              <a:rPr lang="en-US" altLang="ko-KR" dirty="0">
                <a:latin typeface="+mj-ea"/>
                <a:ea typeface="+mj-ea"/>
              </a:rPr>
              <a:t>jar</a:t>
            </a:r>
            <a:r>
              <a:rPr lang="ko-KR" altLang="en-US" dirty="0">
                <a:latin typeface="+mj-ea"/>
                <a:ea typeface="+mj-ea"/>
              </a:rPr>
              <a:t>파일을 추가해도 계속 </a:t>
            </a:r>
            <a:r>
              <a:rPr lang="ko-KR" altLang="en-US" dirty="0" err="1">
                <a:latin typeface="+mj-ea"/>
                <a:ea typeface="+mj-ea"/>
              </a:rPr>
              <a:t>알수</a:t>
            </a:r>
            <a:r>
              <a:rPr lang="ko-KR" altLang="en-US" dirty="0">
                <a:latin typeface="+mj-ea"/>
                <a:ea typeface="+mj-ea"/>
              </a:rPr>
              <a:t> 없는 에러가 발생했습니다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latin typeface="+mj-ea"/>
                <a:ea typeface="+mj-ea"/>
              </a:rPr>
              <a:t>[space bar]</a:t>
            </a:r>
            <a:endParaRPr lang="ko-KR" altLang="en-US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51016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a2a6271587_0_39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a2a6271587_0_39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latin typeface="+mj-ea"/>
                <a:ea typeface="+mj-ea"/>
              </a:rPr>
              <a:t>[space bar]</a:t>
            </a:r>
            <a:endParaRPr lang="ko-KR" altLang="en-US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해결방법으로 </a:t>
            </a:r>
            <a:r>
              <a:rPr lang="en-US" altLang="ko-KR" dirty="0"/>
              <a:t>spring-boot</a:t>
            </a:r>
            <a:r>
              <a:rPr lang="ko-KR" altLang="en-US" dirty="0"/>
              <a:t>가 아닌 </a:t>
            </a:r>
            <a:r>
              <a:rPr lang="en-US" altLang="ko-KR" dirty="0" err="1"/>
              <a:t>downgrad</a:t>
            </a:r>
            <a:r>
              <a:rPr lang="ko-KR" altLang="en-US" dirty="0"/>
              <a:t>한 </a:t>
            </a:r>
            <a:r>
              <a:rPr lang="en-US" altLang="ko-KR" dirty="0"/>
              <a:t>spring 5.2.12</a:t>
            </a:r>
            <a:r>
              <a:rPr lang="ko-KR" altLang="en-US" dirty="0"/>
              <a:t>버전을 </a:t>
            </a:r>
            <a:r>
              <a:rPr lang="ko-KR" altLang="en-US" dirty="0" err="1"/>
              <a:t>사용함으로서</a:t>
            </a:r>
            <a:r>
              <a:rPr lang="ko-KR" altLang="en-US" dirty="0"/>
              <a:t> 해결했습니다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제공되는 기능은 </a:t>
            </a:r>
            <a:r>
              <a:rPr lang="en-US" altLang="ko-KR" dirty="0" err="1"/>
              <a:t>sprinb</a:t>
            </a:r>
            <a:r>
              <a:rPr lang="en-US" altLang="ko-KR" dirty="0"/>
              <a:t>-boot</a:t>
            </a:r>
            <a:r>
              <a:rPr lang="ko-KR" altLang="en-US" dirty="0"/>
              <a:t>와 거의 차이가 없으면서도 </a:t>
            </a:r>
            <a:r>
              <a:rPr lang="en-US" altLang="ko-KR" dirty="0" err="1"/>
              <a:t>bootDashboard</a:t>
            </a:r>
            <a:r>
              <a:rPr lang="ko-KR" altLang="en-US" dirty="0"/>
              <a:t>를 사용하지 않으면서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Tomcat</a:t>
            </a:r>
            <a:r>
              <a:rPr lang="ko-KR" altLang="en-US" dirty="0"/>
              <a:t>서버가 </a:t>
            </a:r>
            <a:r>
              <a:rPr lang="en-US" altLang="ko-KR" dirty="0"/>
              <a:t>JSP</a:t>
            </a:r>
            <a:r>
              <a:rPr lang="ko-KR" altLang="en-US" dirty="0"/>
              <a:t>문서 인식을 </a:t>
            </a:r>
            <a:r>
              <a:rPr lang="ko-KR" altLang="en-US" dirty="0" err="1"/>
              <a:t>할수있도록</a:t>
            </a:r>
            <a:r>
              <a:rPr lang="ko-KR" altLang="en-US" dirty="0"/>
              <a:t> 기능을 기본으로 제공하고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 버전을 사용해 </a:t>
            </a:r>
            <a:r>
              <a:rPr lang="en-US" altLang="ko-KR" dirty="0"/>
              <a:t>firebase</a:t>
            </a:r>
            <a:r>
              <a:rPr lang="ko-KR" altLang="en-US" dirty="0"/>
              <a:t>를 의존성 주입하면 충돌이 발생하지 않아 이렇게 문제를 해결하게 되었습니다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 넘어가겠습니다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50738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Google Shape;3370;ga1fd109037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1" name="Google Shape;3371;ga1fd109037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저희 조원들의 프로젝트 진행 후기입니다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이곳은 추후에 프로젝트 종료시에 추가될 예정입니다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[space bar]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9366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ga1fd10903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8" name="Google Shape;3248;ga1fd10903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 번째는 팀 소개 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ga1fd10903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5" name="Google Shape;3275;ga1fd10903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[space bar]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77888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ga1fd10903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5" name="Google Shape;3275;ga1fd10903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[space bar]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9197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ga1fd10903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5" name="Google Shape;3275;ga1fd10903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[space bar]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3470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ga1fd109037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1" name="Google Shape;4311;ga1fd109037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시청해주셔서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밥은 먹고 다니니 조의 </a:t>
            </a:r>
            <a:r>
              <a:rPr lang="ko-KR" altLang="en-US" dirty="0" err="1"/>
              <a:t>밥잇</a:t>
            </a:r>
            <a:r>
              <a:rPr lang="ko-KR" altLang="en-US" dirty="0"/>
              <a:t> 프로젝트 였습니다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ga1fd10903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5" name="Google Shape;3625;ga1fd10903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조원 입니다</a:t>
            </a:r>
            <a:r>
              <a:rPr lang="en-US" altLang="ko-KR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Google Shape;3189;ga2a6271587_0_38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0" name="Google Shape;3190;ga2a6271587_0_38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업무 </a:t>
            </a:r>
            <a:r>
              <a:rPr lang="ko-KR" altLang="en-US" dirty="0" err="1"/>
              <a:t>분담표입니다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영역을 정확하게 나누기 보다 모든 조원들이 백</a:t>
            </a:r>
            <a:r>
              <a:rPr lang="en-US" altLang="ko-KR" dirty="0"/>
              <a:t>+</a:t>
            </a:r>
            <a:r>
              <a:rPr lang="ko-KR" altLang="en-US" dirty="0"/>
              <a:t>프론트 모두에서 작업을 진행하였습니다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[space bar]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상세한 업무 </a:t>
            </a:r>
            <a:r>
              <a:rPr lang="ko-KR" altLang="en-US" dirty="0" err="1"/>
              <a:t>분담표입니다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프로젝트의 진행도에 따라 변동이 있을 예정입니다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[space bar]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168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Google Shape;3370;ga1fd109037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1" name="Google Shape;3371;ga1fd109037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두번째로 프로젝트 소개 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ga1fd10903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1" name="Google Shape;3711;ga1fd10903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방향성에 대해 말씀드리겠습니다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현대의 추세에 맞는 프로젝트를 기획하고자 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 x4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중에서도 배달</a:t>
            </a:r>
            <a:r>
              <a:rPr lang="en-US" altLang="ko-KR" dirty="0"/>
              <a:t>, </a:t>
            </a:r>
            <a:r>
              <a:rPr lang="ko-KR" altLang="en-US" dirty="0"/>
              <a:t>음식</a:t>
            </a:r>
            <a:r>
              <a:rPr lang="en-US" altLang="ko-KR" dirty="0"/>
              <a:t>, </a:t>
            </a:r>
            <a:r>
              <a:rPr lang="ko-KR" altLang="en-US" dirty="0"/>
              <a:t>자취</a:t>
            </a:r>
            <a:r>
              <a:rPr lang="en-US" altLang="ko-KR" dirty="0"/>
              <a:t>, </a:t>
            </a:r>
            <a:r>
              <a:rPr lang="ko-KR" altLang="en-US" dirty="0"/>
              <a:t>동네 안에서의 소통과 거래 등의 키워드를 많이 접할 수 있었습니다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통계청에서 가져온 자료를 보면서 말씀드리겠습니다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8675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ga1fd10903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1" name="Google Shape;3711;ga1fd10903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위 자료는 통계청에서 가져온 전국의 </a:t>
            </a:r>
            <a:r>
              <a:rPr lang="en-US" altLang="ko-KR" dirty="0"/>
              <a:t>1</a:t>
            </a:r>
            <a:r>
              <a:rPr lang="ko-KR" altLang="en-US" dirty="0"/>
              <a:t>인 가구 비율 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2000</a:t>
            </a:r>
            <a:r>
              <a:rPr lang="ko-KR" altLang="en-US" dirty="0"/>
              <a:t>년에는 </a:t>
            </a:r>
            <a:r>
              <a:rPr lang="en-US" altLang="ko-KR" dirty="0"/>
              <a:t>15.5%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불과하지만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2010</a:t>
            </a:r>
            <a:r>
              <a:rPr lang="ko-KR" altLang="en-US" dirty="0"/>
              <a:t>년에는 </a:t>
            </a:r>
            <a:r>
              <a:rPr lang="en-US" altLang="ko-KR" dirty="0"/>
              <a:t>23.9%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 x2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19</a:t>
            </a:r>
            <a:r>
              <a:rPr lang="ko-KR" altLang="en-US" dirty="0"/>
              <a:t>년도에 들어서는 </a:t>
            </a:r>
            <a:r>
              <a:rPr lang="en-US" altLang="ko-KR" dirty="0"/>
              <a:t>30.2%</a:t>
            </a:r>
            <a:r>
              <a:rPr lang="ko-KR" altLang="en-US" dirty="0"/>
              <a:t>로 열 가구 중 세가구는 </a:t>
            </a:r>
            <a:r>
              <a:rPr lang="en-US" altLang="ko-KR" dirty="0"/>
              <a:t>1</a:t>
            </a:r>
            <a:r>
              <a:rPr lang="ko-KR" altLang="en-US" dirty="0"/>
              <a:t>인 가구임을 볼 수 있으며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갈수록 증가하는 추세이고 현재에는 주변에서 쉽게 찾아볼 수 있습니다</a:t>
            </a:r>
            <a:r>
              <a:rPr lang="en-US" altLang="ko-KR" dirty="0"/>
              <a:t>. </a:t>
            </a:r>
            <a:r>
              <a:rPr lang="ko-KR" altLang="en-US" dirty="0"/>
              <a:t>자취생들부터 혼자 사시는 어르신들 까지 연령대도 다양한 편입니다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256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freepik.com/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freep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7ECD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3225" y="1138275"/>
            <a:ext cx="7726800" cy="400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14246" y="432854"/>
            <a:ext cx="1290145" cy="1175434"/>
          </a:xfrm>
          <a:custGeom>
            <a:avLst/>
            <a:gdLst/>
            <a:ahLst/>
            <a:cxnLst/>
            <a:rect l="l" t="t" r="r" b="b"/>
            <a:pathLst>
              <a:path w="37812" h="34450" extrusionOk="0">
                <a:moveTo>
                  <a:pt x="18906" y="1"/>
                </a:moveTo>
                <a:cubicBezTo>
                  <a:pt x="14498" y="1"/>
                  <a:pt x="10091" y="1681"/>
                  <a:pt x="6731" y="5040"/>
                </a:cubicBezTo>
                <a:cubicBezTo>
                  <a:pt x="0" y="11771"/>
                  <a:pt x="0" y="22682"/>
                  <a:pt x="6731" y="29401"/>
                </a:cubicBezTo>
                <a:cubicBezTo>
                  <a:pt x="10091" y="32767"/>
                  <a:pt x="14498" y="34450"/>
                  <a:pt x="18906" y="34450"/>
                </a:cubicBezTo>
                <a:cubicBezTo>
                  <a:pt x="23314" y="34450"/>
                  <a:pt x="27721" y="32767"/>
                  <a:pt x="31081" y="29401"/>
                </a:cubicBezTo>
                <a:cubicBezTo>
                  <a:pt x="37812" y="22682"/>
                  <a:pt x="37812" y="11771"/>
                  <a:pt x="31081" y="5040"/>
                </a:cubicBezTo>
                <a:cubicBezTo>
                  <a:pt x="27721" y="1681"/>
                  <a:pt x="23314" y="1"/>
                  <a:pt x="1890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81370" y="2525950"/>
            <a:ext cx="508422" cy="508797"/>
          </a:xfrm>
          <a:custGeom>
            <a:avLst/>
            <a:gdLst/>
            <a:ahLst/>
            <a:cxnLst/>
            <a:rect l="l" t="t" r="r" b="b"/>
            <a:pathLst>
              <a:path w="14901" h="14912" extrusionOk="0">
                <a:moveTo>
                  <a:pt x="1" y="0"/>
                </a:moveTo>
                <a:lnTo>
                  <a:pt x="1" y="14912"/>
                </a:lnTo>
                <a:lnTo>
                  <a:pt x="14900" y="14912"/>
                </a:lnTo>
                <a:lnTo>
                  <a:pt x="149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1804588" y="254826"/>
            <a:ext cx="567245" cy="476554"/>
            <a:chOff x="1655600" y="1342675"/>
            <a:chExt cx="415625" cy="349175"/>
          </a:xfrm>
        </p:grpSpPr>
        <p:sp>
          <p:nvSpPr>
            <p:cNvPr id="13" name="Google Shape;13;p2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2"/>
          <p:cNvSpPr/>
          <p:nvPr/>
        </p:nvSpPr>
        <p:spPr>
          <a:xfrm>
            <a:off x="717601" y="867575"/>
            <a:ext cx="3854363" cy="264449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717589" y="0"/>
            <a:ext cx="34" cy="3268457"/>
          </a:xfrm>
          <a:custGeom>
            <a:avLst/>
            <a:gdLst/>
            <a:ahLst/>
            <a:cxnLst/>
            <a:rect l="l" t="t" r="r" b="b"/>
            <a:pathLst>
              <a:path w="1" h="95793" fill="none" extrusionOk="0">
                <a:moveTo>
                  <a:pt x="1" y="0"/>
                </a:moveTo>
                <a:lnTo>
                  <a:pt x="1" y="95793"/>
                </a:lnTo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 txBox="1">
            <a:spLocks noGrp="1"/>
          </p:cNvSpPr>
          <p:nvPr>
            <p:ph type="ctrTitle"/>
          </p:nvPr>
        </p:nvSpPr>
        <p:spPr>
          <a:xfrm>
            <a:off x="713225" y="2148550"/>
            <a:ext cx="7726800" cy="88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Teko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0" name="Google Shape;80;p2"/>
          <p:cNvSpPr txBox="1">
            <a:spLocks noGrp="1"/>
          </p:cNvSpPr>
          <p:nvPr>
            <p:ph type="subTitle" idx="1"/>
          </p:nvPr>
        </p:nvSpPr>
        <p:spPr>
          <a:xfrm>
            <a:off x="713225" y="3075000"/>
            <a:ext cx="7726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16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5"/>
          <p:cNvSpPr txBox="1">
            <a:spLocks noGrp="1"/>
          </p:cNvSpPr>
          <p:nvPr>
            <p:ph type="title"/>
          </p:nvPr>
        </p:nvSpPr>
        <p:spPr>
          <a:xfrm>
            <a:off x="3395850" y="2324126"/>
            <a:ext cx="315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3" name="Google Shape;873;p15"/>
          <p:cNvSpPr txBox="1">
            <a:spLocks noGrp="1"/>
          </p:cNvSpPr>
          <p:nvPr>
            <p:ph type="title" idx="2" hasCustomPrompt="1"/>
          </p:nvPr>
        </p:nvSpPr>
        <p:spPr>
          <a:xfrm>
            <a:off x="3395850" y="1539050"/>
            <a:ext cx="3153600" cy="11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"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"/>
          <p:cNvSpPr/>
          <p:nvPr/>
        </p:nvSpPr>
        <p:spPr>
          <a:xfrm>
            <a:off x="948876" y="2799630"/>
            <a:ext cx="443414" cy="403922"/>
          </a:xfrm>
          <a:custGeom>
            <a:avLst/>
            <a:gdLst/>
            <a:ahLst/>
            <a:cxnLst/>
            <a:rect l="l" t="t" r="r" b="b"/>
            <a:pathLst>
              <a:path w="13260" h="12079" extrusionOk="0">
                <a:moveTo>
                  <a:pt x="6630" y="0"/>
                </a:moveTo>
                <a:cubicBezTo>
                  <a:pt x="5085" y="0"/>
                  <a:pt x="3540" y="590"/>
                  <a:pt x="2360" y="1770"/>
                </a:cubicBezTo>
                <a:cubicBezTo>
                  <a:pt x="1" y="4129"/>
                  <a:pt x="1" y="7950"/>
                  <a:pt x="2360" y="10309"/>
                </a:cubicBezTo>
                <a:cubicBezTo>
                  <a:pt x="3540" y="11489"/>
                  <a:pt x="5085" y="12079"/>
                  <a:pt x="6630" y="12079"/>
                </a:cubicBezTo>
                <a:cubicBezTo>
                  <a:pt x="8175" y="12079"/>
                  <a:pt x="9720" y="11489"/>
                  <a:pt x="10900" y="10309"/>
                </a:cubicBezTo>
                <a:cubicBezTo>
                  <a:pt x="13260" y="7950"/>
                  <a:pt x="13260" y="4129"/>
                  <a:pt x="10900" y="1770"/>
                </a:cubicBezTo>
                <a:cubicBezTo>
                  <a:pt x="9720" y="590"/>
                  <a:pt x="8175" y="0"/>
                  <a:pt x="6630" y="0"/>
                </a:cubicBez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0" name="Google Shape;1300;p21"/>
          <p:cNvGrpSpPr/>
          <p:nvPr/>
        </p:nvGrpSpPr>
        <p:grpSpPr>
          <a:xfrm>
            <a:off x="7572084" y="235466"/>
            <a:ext cx="556310" cy="466597"/>
            <a:chOff x="7572084" y="235466"/>
            <a:chExt cx="556310" cy="466597"/>
          </a:xfrm>
        </p:grpSpPr>
        <p:sp>
          <p:nvSpPr>
            <p:cNvPr id="1301" name="Google Shape;1301;p21"/>
            <p:cNvSpPr/>
            <p:nvPr/>
          </p:nvSpPr>
          <p:spPr>
            <a:xfrm>
              <a:off x="7572084" y="235466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1"/>
            <p:cNvSpPr/>
            <p:nvPr/>
          </p:nvSpPr>
          <p:spPr>
            <a:xfrm>
              <a:off x="7648155" y="235466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1"/>
            <p:cNvSpPr/>
            <p:nvPr/>
          </p:nvSpPr>
          <p:spPr>
            <a:xfrm>
              <a:off x="7723859" y="235466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1"/>
            <p:cNvSpPr/>
            <p:nvPr/>
          </p:nvSpPr>
          <p:spPr>
            <a:xfrm>
              <a:off x="7799562" y="235466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1"/>
            <p:cNvSpPr/>
            <p:nvPr/>
          </p:nvSpPr>
          <p:spPr>
            <a:xfrm>
              <a:off x="7875233" y="235466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56" y="1"/>
                    <a:pt x="1" y="348"/>
                    <a:pt x="216" y="552"/>
                  </a:cubicBezTo>
                  <a:cubicBezTo>
                    <a:pt x="282" y="618"/>
                    <a:pt x="363" y="647"/>
                    <a:pt x="443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1"/>
            <p:cNvSpPr/>
            <p:nvPr/>
          </p:nvSpPr>
          <p:spPr>
            <a:xfrm>
              <a:off x="7951338" y="235466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1"/>
            <p:cNvSpPr/>
            <p:nvPr/>
          </p:nvSpPr>
          <p:spPr>
            <a:xfrm>
              <a:off x="8027041" y="235466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1"/>
            <p:cNvSpPr/>
            <p:nvPr/>
          </p:nvSpPr>
          <p:spPr>
            <a:xfrm>
              <a:off x="8102712" y="235466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1"/>
            <p:cNvSpPr/>
            <p:nvPr/>
          </p:nvSpPr>
          <p:spPr>
            <a:xfrm>
              <a:off x="7572084" y="29916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1"/>
            <p:cNvSpPr/>
            <p:nvPr/>
          </p:nvSpPr>
          <p:spPr>
            <a:xfrm>
              <a:off x="7651766" y="29916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1"/>
            <p:cNvSpPr/>
            <p:nvPr/>
          </p:nvSpPr>
          <p:spPr>
            <a:xfrm>
              <a:off x="7723859" y="29916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1"/>
            <p:cNvSpPr/>
            <p:nvPr/>
          </p:nvSpPr>
          <p:spPr>
            <a:xfrm>
              <a:off x="7803140" y="299166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1"/>
            <p:cNvSpPr/>
            <p:nvPr/>
          </p:nvSpPr>
          <p:spPr>
            <a:xfrm>
              <a:off x="7879245" y="29916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1"/>
            <p:cNvSpPr/>
            <p:nvPr/>
          </p:nvSpPr>
          <p:spPr>
            <a:xfrm>
              <a:off x="7951338" y="29916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1"/>
            <p:cNvSpPr/>
            <p:nvPr/>
          </p:nvSpPr>
          <p:spPr>
            <a:xfrm>
              <a:off x="8027041" y="29916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1"/>
            <p:cNvSpPr/>
            <p:nvPr/>
          </p:nvSpPr>
          <p:spPr>
            <a:xfrm>
              <a:off x="8106724" y="29916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1"/>
            <p:cNvSpPr/>
            <p:nvPr/>
          </p:nvSpPr>
          <p:spPr>
            <a:xfrm>
              <a:off x="7572084" y="36243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43" y="1"/>
                  </a:moveTo>
                  <a:cubicBezTo>
                    <a:pt x="156" y="1"/>
                    <a:pt x="0" y="360"/>
                    <a:pt x="216" y="564"/>
                  </a:cubicBezTo>
                  <a:cubicBezTo>
                    <a:pt x="282" y="630"/>
                    <a:pt x="363" y="659"/>
                    <a:pt x="442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1"/>
            <p:cNvSpPr/>
            <p:nvPr/>
          </p:nvSpPr>
          <p:spPr>
            <a:xfrm>
              <a:off x="7648155" y="36243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1"/>
            <p:cNvSpPr/>
            <p:nvPr/>
          </p:nvSpPr>
          <p:spPr>
            <a:xfrm>
              <a:off x="7723859" y="362431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1"/>
            <p:cNvSpPr/>
            <p:nvPr/>
          </p:nvSpPr>
          <p:spPr>
            <a:xfrm>
              <a:off x="7799562" y="36243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43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1"/>
            <p:cNvSpPr/>
            <p:nvPr/>
          </p:nvSpPr>
          <p:spPr>
            <a:xfrm>
              <a:off x="7875233" y="362431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44" y="1"/>
                  </a:moveTo>
                  <a:cubicBezTo>
                    <a:pt x="156" y="1"/>
                    <a:pt x="1" y="360"/>
                    <a:pt x="216" y="564"/>
                  </a:cubicBezTo>
                  <a:cubicBezTo>
                    <a:pt x="282" y="630"/>
                    <a:pt x="363" y="659"/>
                    <a:pt x="443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1"/>
            <p:cNvSpPr/>
            <p:nvPr/>
          </p:nvSpPr>
          <p:spPr>
            <a:xfrm>
              <a:off x="7951338" y="362431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1"/>
            <p:cNvSpPr/>
            <p:nvPr/>
          </p:nvSpPr>
          <p:spPr>
            <a:xfrm>
              <a:off x="8027041" y="36243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7" y="659"/>
                    <a:pt x="758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1"/>
            <p:cNvSpPr/>
            <p:nvPr/>
          </p:nvSpPr>
          <p:spPr>
            <a:xfrm>
              <a:off x="8102712" y="362431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44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4" y="630"/>
                    <a:pt x="358" y="659"/>
                    <a:pt x="439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1"/>
            <p:cNvSpPr/>
            <p:nvPr/>
          </p:nvSpPr>
          <p:spPr>
            <a:xfrm>
              <a:off x="7572084" y="426130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21"/>
                    <a:pt x="363" y="652"/>
                    <a:pt x="442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1"/>
            <p:cNvSpPr/>
            <p:nvPr/>
          </p:nvSpPr>
          <p:spPr>
            <a:xfrm>
              <a:off x="7648155" y="426130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1"/>
            <p:cNvSpPr/>
            <p:nvPr/>
          </p:nvSpPr>
          <p:spPr>
            <a:xfrm>
              <a:off x="7723859" y="426130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1"/>
            <p:cNvSpPr/>
            <p:nvPr/>
          </p:nvSpPr>
          <p:spPr>
            <a:xfrm>
              <a:off x="7799562" y="426130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2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1"/>
            <p:cNvSpPr/>
            <p:nvPr/>
          </p:nvSpPr>
          <p:spPr>
            <a:xfrm>
              <a:off x="7875233" y="426130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6" y="0"/>
                    <a:pt x="1" y="347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9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1"/>
            <p:cNvSpPr/>
            <p:nvPr/>
          </p:nvSpPr>
          <p:spPr>
            <a:xfrm>
              <a:off x="7951338" y="426130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1"/>
            <p:cNvSpPr/>
            <p:nvPr/>
          </p:nvSpPr>
          <p:spPr>
            <a:xfrm>
              <a:off x="8027041" y="426130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8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1"/>
            <p:cNvSpPr/>
            <p:nvPr/>
          </p:nvSpPr>
          <p:spPr>
            <a:xfrm>
              <a:off x="8102712" y="426130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9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1"/>
            <p:cNvSpPr/>
            <p:nvPr/>
          </p:nvSpPr>
          <p:spPr>
            <a:xfrm>
              <a:off x="7572084" y="48979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1"/>
            <p:cNvSpPr/>
            <p:nvPr/>
          </p:nvSpPr>
          <p:spPr>
            <a:xfrm>
              <a:off x="7651766" y="48979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1"/>
            <p:cNvSpPr/>
            <p:nvPr/>
          </p:nvSpPr>
          <p:spPr>
            <a:xfrm>
              <a:off x="7723859" y="48979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1"/>
            <p:cNvSpPr/>
            <p:nvPr/>
          </p:nvSpPr>
          <p:spPr>
            <a:xfrm>
              <a:off x="7803140" y="489796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1"/>
            <p:cNvSpPr/>
            <p:nvPr/>
          </p:nvSpPr>
          <p:spPr>
            <a:xfrm>
              <a:off x="7879245" y="48979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1"/>
            <p:cNvSpPr/>
            <p:nvPr/>
          </p:nvSpPr>
          <p:spPr>
            <a:xfrm>
              <a:off x="7951338" y="48979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1"/>
            <p:cNvSpPr/>
            <p:nvPr/>
          </p:nvSpPr>
          <p:spPr>
            <a:xfrm>
              <a:off x="8027041" y="48979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1"/>
            <p:cNvSpPr/>
            <p:nvPr/>
          </p:nvSpPr>
          <p:spPr>
            <a:xfrm>
              <a:off x="8106724" y="48979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1"/>
            <p:cNvSpPr/>
            <p:nvPr/>
          </p:nvSpPr>
          <p:spPr>
            <a:xfrm>
              <a:off x="7572084" y="5534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1"/>
            <p:cNvSpPr/>
            <p:nvPr/>
          </p:nvSpPr>
          <p:spPr>
            <a:xfrm>
              <a:off x="7648155" y="5534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1"/>
            <p:cNvSpPr/>
            <p:nvPr/>
          </p:nvSpPr>
          <p:spPr>
            <a:xfrm>
              <a:off x="7723859" y="5534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1"/>
            <p:cNvSpPr/>
            <p:nvPr/>
          </p:nvSpPr>
          <p:spPr>
            <a:xfrm>
              <a:off x="7799562" y="5534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1"/>
            <p:cNvSpPr/>
            <p:nvPr/>
          </p:nvSpPr>
          <p:spPr>
            <a:xfrm>
              <a:off x="7875233" y="553463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56" y="1"/>
                    <a:pt x="1" y="348"/>
                    <a:pt x="216" y="552"/>
                  </a:cubicBezTo>
                  <a:cubicBezTo>
                    <a:pt x="282" y="618"/>
                    <a:pt x="363" y="647"/>
                    <a:pt x="443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1"/>
            <p:cNvSpPr/>
            <p:nvPr/>
          </p:nvSpPr>
          <p:spPr>
            <a:xfrm>
              <a:off x="7951438" y="553463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5" y="0"/>
                  </a:moveTo>
                  <a:cubicBezTo>
                    <a:pt x="136" y="0"/>
                    <a:pt x="1" y="351"/>
                    <a:pt x="201" y="552"/>
                  </a:cubicBezTo>
                  <a:cubicBezTo>
                    <a:pt x="267" y="618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1"/>
                    <a:pt x="429" y="1"/>
                  </a:cubicBezTo>
                  <a:cubicBezTo>
                    <a:pt x="424" y="1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1"/>
            <p:cNvSpPr/>
            <p:nvPr/>
          </p:nvSpPr>
          <p:spPr>
            <a:xfrm>
              <a:off x="8027041" y="5534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1"/>
            <p:cNvSpPr/>
            <p:nvPr/>
          </p:nvSpPr>
          <p:spPr>
            <a:xfrm>
              <a:off x="8102712" y="553463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1"/>
            <p:cNvSpPr/>
            <p:nvPr/>
          </p:nvSpPr>
          <p:spPr>
            <a:xfrm>
              <a:off x="7572084" y="61676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56" y="0"/>
                    <a:pt x="0" y="347"/>
                    <a:pt x="216" y="563"/>
                  </a:cubicBezTo>
                  <a:cubicBezTo>
                    <a:pt x="281" y="629"/>
                    <a:pt x="361" y="658"/>
                    <a:pt x="440" y="658"/>
                  </a:cubicBezTo>
                  <a:cubicBezTo>
                    <a:pt x="607" y="658"/>
                    <a:pt x="767" y="527"/>
                    <a:pt x="767" y="323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1"/>
            <p:cNvSpPr/>
            <p:nvPr/>
          </p:nvSpPr>
          <p:spPr>
            <a:xfrm>
              <a:off x="7651766" y="61676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1"/>
            <p:cNvSpPr/>
            <p:nvPr/>
          </p:nvSpPr>
          <p:spPr>
            <a:xfrm>
              <a:off x="7723859" y="61676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1"/>
            <p:cNvSpPr/>
            <p:nvPr/>
          </p:nvSpPr>
          <p:spPr>
            <a:xfrm>
              <a:off x="7803140" y="616761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24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3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1"/>
            <p:cNvSpPr/>
            <p:nvPr/>
          </p:nvSpPr>
          <p:spPr>
            <a:xfrm>
              <a:off x="7879245" y="61676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1"/>
            <p:cNvSpPr/>
            <p:nvPr/>
          </p:nvSpPr>
          <p:spPr>
            <a:xfrm>
              <a:off x="7951338" y="61676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8027041" y="61676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49" y="658"/>
                    <a:pt x="429" y="658"/>
                  </a:cubicBezTo>
                  <a:cubicBezTo>
                    <a:pt x="596" y="658"/>
                    <a:pt x="758" y="527"/>
                    <a:pt x="767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1"/>
            <p:cNvSpPr/>
            <p:nvPr/>
          </p:nvSpPr>
          <p:spPr>
            <a:xfrm>
              <a:off x="8106724" y="61676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1"/>
            <p:cNvSpPr/>
            <p:nvPr/>
          </p:nvSpPr>
          <p:spPr>
            <a:xfrm>
              <a:off x="7572084" y="680427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1"/>
            <p:cNvSpPr/>
            <p:nvPr/>
          </p:nvSpPr>
          <p:spPr>
            <a:xfrm>
              <a:off x="7648155" y="680427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1"/>
            <p:cNvSpPr/>
            <p:nvPr/>
          </p:nvSpPr>
          <p:spPr>
            <a:xfrm>
              <a:off x="7723859" y="680427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1"/>
            <p:cNvSpPr/>
            <p:nvPr/>
          </p:nvSpPr>
          <p:spPr>
            <a:xfrm>
              <a:off x="7799562" y="680427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1"/>
            <p:cNvSpPr/>
            <p:nvPr/>
          </p:nvSpPr>
          <p:spPr>
            <a:xfrm>
              <a:off x="7875233" y="680427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56" y="0"/>
                    <a:pt x="1" y="348"/>
                    <a:pt x="216" y="551"/>
                  </a:cubicBezTo>
                  <a:cubicBezTo>
                    <a:pt x="282" y="617"/>
                    <a:pt x="363" y="647"/>
                    <a:pt x="443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1"/>
            <p:cNvSpPr/>
            <p:nvPr/>
          </p:nvSpPr>
          <p:spPr>
            <a:xfrm>
              <a:off x="7951338" y="680427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1"/>
            <p:cNvSpPr/>
            <p:nvPr/>
          </p:nvSpPr>
          <p:spPr>
            <a:xfrm>
              <a:off x="8027041" y="680427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7" y="647"/>
                    <a:pt x="758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1"/>
            <p:cNvSpPr/>
            <p:nvPr/>
          </p:nvSpPr>
          <p:spPr>
            <a:xfrm>
              <a:off x="8102712" y="680427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5" name="Google Shape;1365;p21"/>
          <p:cNvSpPr/>
          <p:nvPr/>
        </p:nvSpPr>
        <p:spPr>
          <a:xfrm>
            <a:off x="8190821" y="-5"/>
            <a:ext cx="719361" cy="1601274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21"/>
          <p:cNvSpPr/>
          <p:nvPr/>
        </p:nvSpPr>
        <p:spPr>
          <a:xfrm>
            <a:off x="6266061" y="808194"/>
            <a:ext cx="2870924" cy="358076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21"/>
          <p:cNvSpPr/>
          <p:nvPr/>
        </p:nvSpPr>
        <p:spPr>
          <a:xfrm>
            <a:off x="1256080" y="1499655"/>
            <a:ext cx="136201" cy="3670404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rgbClr val="E738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21"/>
          <p:cNvSpPr txBox="1">
            <a:spLocks noGrp="1"/>
          </p:cNvSpPr>
          <p:nvPr>
            <p:ph type="subTitle" idx="1"/>
          </p:nvPr>
        </p:nvSpPr>
        <p:spPr>
          <a:xfrm>
            <a:off x="1618187" y="1905825"/>
            <a:ext cx="23586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21"/>
          <p:cNvSpPr txBox="1">
            <a:spLocks noGrp="1"/>
          </p:cNvSpPr>
          <p:nvPr>
            <p:ph type="title" idx="2" hasCustomPrompt="1"/>
          </p:nvPr>
        </p:nvSpPr>
        <p:spPr>
          <a:xfrm>
            <a:off x="1313038" y="1420300"/>
            <a:ext cx="10920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71" name="Google Shape;1371;p21"/>
          <p:cNvSpPr txBox="1">
            <a:spLocks noGrp="1"/>
          </p:cNvSpPr>
          <p:nvPr>
            <p:ph type="subTitle" idx="3"/>
          </p:nvPr>
        </p:nvSpPr>
        <p:spPr>
          <a:xfrm>
            <a:off x="2079375" y="1368598"/>
            <a:ext cx="269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2" name="Google Shape;1372;p21"/>
          <p:cNvSpPr txBox="1">
            <a:spLocks noGrp="1"/>
          </p:cNvSpPr>
          <p:nvPr>
            <p:ph type="subTitle" idx="4"/>
          </p:nvPr>
        </p:nvSpPr>
        <p:spPr>
          <a:xfrm>
            <a:off x="5479187" y="1905825"/>
            <a:ext cx="23586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3" name="Google Shape;1373;p21"/>
          <p:cNvSpPr txBox="1">
            <a:spLocks noGrp="1"/>
          </p:cNvSpPr>
          <p:nvPr>
            <p:ph type="title" idx="5" hasCustomPrompt="1"/>
          </p:nvPr>
        </p:nvSpPr>
        <p:spPr>
          <a:xfrm>
            <a:off x="5174038" y="1420300"/>
            <a:ext cx="10920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74" name="Google Shape;1374;p21"/>
          <p:cNvSpPr txBox="1">
            <a:spLocks noGrp="1"/>
          </p:cNvSpPr>
          <p:nvPr>
            <p:ph type="subTitle" idx="6"/>
          </p:nvPr>
        </p:nvSpPr>
        <p:spPr>
          <a:xfrm>
            <a:off x="5940378" y="1368595"/>
            <a:ext cx="2697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21"/>
          <p:cNvSpPr txBox="1">
            <a:spLocks noGrp="1"/>
          </p:cNvSpPr>
          <p:nvPr>
            <p:ph type="subTitle" idx="7"/>
          </p:nvPr>
        </p:nvSpPr>
        <p:spPr>
          <a:xfrm>
            <a:off x="1618187" y="3836417"/>
            <a:ext cx="23586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6" name="Google Shape;1376;p21"/>
          <p:cNvSpPr txBox="1">
            <a:spLocks noGrp="1"/>
          </p:cNvSpPr>
          <p:nvPr>
            <p:ph type="title" idx="8" hasCustomPrompt="1"/>
          </p:nvPr>
        </p:nvSpPr>
        <p:spPr>
          <a:xfrm>
            <a:off x="1313038" y="3358650"/>
            <a:ext cx="10920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77" name="Google Shape;1377;p21"/>
          <p:cNvSpPr txBox="1">
            <a:spLocks noGrp="1"/>
          </p:cNvSpPr>
          <p:nvPr>
            <p:ph type="subTitle" idx="9"/>
          </p:nvPr>
        </p:nvSpPr>
        <p:spPr>
          <a:xfrm>
            <a:off x="2079379" y="3303402"/>
            <a:ext cx="2697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8" name="Google Shape;1378;p21"/>
          <p:cNvSpPr txBox="1">
            <a:spLocks noGrp="1"/>
          </p:cNvSpPr>
          <p:nvPr>
            <p:ph type="subTitle" idx="13"/>
          </p:nvPr>
        </p:nvSpPr>
        <p:spPr>
          <a:xfrm>
            <a:off x="5479187" y="3836417"/>
            <a:ext cx="23586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21"/>
          <p:cNvSpPr txBox="1">
            <a:spLocks noGrp="1"/>
          </p:cNvSpPr>
          <p:nvPr>
            <p:ph type="title" idx="14" hasCustomPrompt="1"/>
          </p:nvPr>
        </p:nvSpPr>
        <p:spPr>
          <a:xfrm>
            <a:off x="5174038" y="3352506"/>
            <a:ext cx="10920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80" name="Google Shape;1380;p21"/>
          <p:cNvSpPr txBox="1">
            <a:spLocks noGrp="1"/>
          </p:cNvSpPr>
          <p:nvPr>
            <p:ph type="subTitle" idx="15"/>
          </p:nvPr>
        </p:nvSpPr>
        <p:spPr>
          <a:xfrm>
            <a:off x="5940378" y="3302221"/>
            <a:ext cx="2697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ONE_COLUMN_TEXT_1"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22"/>
          <p:cNvSpPr/>
          <p:nvPr/>
        </p:nvSpPr>
        <p:spPr>
          <a:xfrm>
            <a:off x="2104950" y="1020750"/>
            <a:ext cx="4934100" cy="412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2"/>
          <p:cNvSpPr/>
          <p:nvPr/>
        </p:nvSpPr>
        <p:spPr>
          <a:xfrm flipH="1">
            <a:off x="7046854" y="1020746"/>
            <a:ext cx="823460" cy="1680594"/>
          </a:xfrm>
          <a:custGeom>
            <a:avLst/>
            <a:gdLst/>
            <a:ahLst/>
            <a:cxnLst/>
            <a:rect l="l" t="t" r="r" b="b"/>
            <a:pathLst>
              <a:path w="24625" h="50257" extrusionOk="0">
                <a:moveTo>
                  <a:pt x="24625" y="1"/>
                </a:moveTo>
                <a:cubicBezTo>
                  <a:pt x="11055" y="372"/>
                  <a:pt x="0" y="11463"/>
                  <a:pt x="0" y="25129"/>
                </a:cubicBezTo>
                <a:cubicBezTo>
                  <a:pt x="0" y="38795"/>
                  <a:pt x="11055" y="49885"/>
                  <a:pt x="24625" y="50257"/>
                </a:cubicBezTo>
                <a:lnTo>
                  <a:pt x="24625" y="37585"/>
                </a:lnTo>
                <a:lnTo>
                  <a:pt x="20014" y="26063"/>
                </a:lnTo>
                <a:lnTo>
                  <a:pt x="24625" y="12673"/>
                </a:lnTo>
                <a:lnTo>
                  <a:pt x="246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2"/>
          <p:cNvSpPr/>
          <p:nvPr/>
        </p:nvSpPr>
        <p:spPr>
          <a:xfrm flipH="1">
            <a:off x="7046854" y="1444498"/>
            <a:ext cx="412951" cy="832689"/>
          </a:xfrm>
          <a:custGeom>
            <a:avLst/>
            <a:gdLst/>
            <a:ahLst/>
            <a:cxnLst/>
            <a:rect l="l" t="t" r="r" b="b"/>
            <a:pathLst>
              <a:path w="12349" h="24901" extrusionOk="0">
                <a:moveTo>
                  <a:pt x="12349" y="1"/>
                </a:moveTo>
                <a:cubicBezTo>
                  <a:pt x="5594" y="144"/>
                  <a:pt x="1" y="5666"/>
                  <a:pt x="1" y="12445"/>
                </a:cubicBezTo>
                <a:cubicBezTo>
                  <a:pt x="1" y="19236"/>
                  <a:pt x="5594" y="24757"/>
                  <a:pt x="12349" y="24901"/>
                </a:cubicBezTo>
                <a:lnTo>
                  <a:pt x="12349" y="1"/>
                </a:ln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22"/>
          <p:cNvSpPr/>
          <p:nvPr/>
        </p:nvSpPr>
        <p:spPr>
          <a:xfrm flipH="1">
            <a:off x="7039046" y="1851916"/>
            <a:ext cx="2164003" cy="1311316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22"/>
          <p:cNvSpPr/>
          <p:nvPr/>
        </p:nvSpPr>
        <p:spPr>
          <a:xfrm flipH="1">
            <a:off x="8464365" y="2604046"/>
            <a:ext cx="624425" cy="624425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22"/>
          <p:cNvSpPr/>
          <p:nvPr/>
        </p:nvSpPr>
        <p:spPr>
          <a:xfrm>
            <a:off x="1361547" y="2472046"/>
            <a:ext cx="643252" cy="2671455"/>
          </a:xfrm>
          <a:custGeom>
            <a:avLst/>
            <a:gdLst/>
            <a:ahLst/>
            <a:cxnLst/>
            <a:rect l="l" t="t" r="r" b="b"/>
            <a:pathLst>
              <a:path w="19236" h="79888" extrusionOk="0">
                <a:moveTo>
                  <a:pt x="1" y="1"/>
                </a:moveTo>
                <a:lnTo>
                  <a:pt x="1" y="79888"/>
                </a:lnTo>
                <a:lnTo>
                  <a:pt x="19236" y="79888"/>
                </a:lnTo>
                <a:lnTo>
                  <a:pt x="192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8" name="Google Shape;1388;p22"/>
          <p:cNvGrpSpPr/>
          <p:nvPr/>
        </p:nvGrpSpPr>
        <p:grpSpPr>
          <a:xfrm>
            <a:off x="680855" y="2858436"/>
            <a:ext cx="556341" cy="466622"/>
            <a:chOff x="5590805" y="3094411"/>
            <a:chExt cx="556341" cy="466622"/>
          </a:xfrm>
        </p:grpSpPr>
        <p:sp>
          <p:nvSpPr>
            <p:cNvPr id="1389" name="Google Shape;1389;p22"/>
            <p:cNvSpPr/>
            <p:nvPr/>
          </p:nvSpPr>
          <p:spPr>
            <a:xfrm>
              <a:off x="5590805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2"/>
            <p:cNvSpPr/>
            <p:nvPr/>
          </p:nvSpPr>
          <p:spPr>
            <a:xfrm>
              <a:off x="5670493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2"/>
            <p:cNvSpPr/>
            <p:nvPr/>
          </p:nvSpPr>
          <p:spPr>
            <a:xfrm>
              <a:off x="5742589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2"/>
            <p:cNvSpPr/>
            <p:nvPr/>
          </p:nvSpPr>
          <p:spPr>
            <a:xfrm>
              <a:off x="5818297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2" y="646"/>
                    <a:pt x="433" y="646"/>
                  </a:cubicBezTo>
                  <a:cubicBezTo>
                    <a:pt x="603" y="646"/>
                    <a:pt x="767" y="518"/>
                    <a:pt x="767" y="323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2"/>
            <p:cNvSpPr/>
            <p:nvPr/>
          </p:nvSpPr>
          <p:spPr>
            <a:xfrm>
              <a:off x="5897985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2"/>
            <p:cNvSpPr/>
            <p:nvPr/>
          </p:nvSpPr>
          <p:spPr>
            <a:xfrm>
              <a:off x="5970082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2"/>
            <p:cNvSpPr/>
            <p:nvPr/>
          </p:nvSpPr>
          <p:spPr>
            <a:xfrm>
              <a:off x="6045790" y="309441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2"/>
            <p:cNvSpPr/>
            <p:nvPr/>
          </p:nvSpPr>
          <p:spPr>
            <a:xfrm>
              <a:off x="6125076" y="3094411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3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2"/>
            <p:cNvSpPr/>
            <p:nvPr/>
          </p:nvSpPr>
          <p:spPr>
            <a:xfrm>
              <a:off x="5590805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7" y="1"/>
                    <a:pt x="450" y="1"/>
                    <a:pt x="444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2"/>
            <p:cNvSpPr/>
            <p:nvPr/>
          </p:nvSpPr>
          <p:spPr>
            <a:xfrm>
              <a:off x="5666915" y="3158047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1"/>
                  </a:moveTo>
                  <a:cubicBezTo>
                    <a:pt x="444" y="1"/>
                    <a:pt x="438" y="1"/>
                    <a:pt x="431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0" y="618"/>
                    <a:pt x="351" y="648"/>
                    <a:pt x="430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1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2"/>
            <p:cNvSpPr/>
            <p:nvPr/>
          </p:nvSpPr>
          <p:spPr>
            <a:xfrm>
              <a:off x="5742589" y="3158080"/>
              <a:ext cx="25548" cy="21769"/>
            </a:xfrm>
            <a:custGeom>
              <a:avLst/>
              <a:gdLst/>
              <a:ahLst/>
              <a:cxnLst/>
              <a:rect l="l" t="t" r="r" b="b"/>
              <a:pathLst>
                <a:path w="764" h="651" extrusionOk="0">
                  <a:moveTo>
                    <a:pt x="432" y="0"/>
                  </a:moveTo>
                  <a:cubicBezTo>
                    <a:pt x="144" y="0"/>
                    <a:pt x="1" y="360"/>
                    <a:pt x="204" y="563"/>
                  </a:cubicBezTo>
                  <a:cubicBezTo>
                    <a:pt x="272" y="624"/>
                    <a:pt x="353" y="651"/>
                    <a:pt x="431" y="651"/>
                  </a:cubicBezTo>
                  <a:cubicBezTo>
                    <a:pt x="603" y="651"/>
                    <a:pt x="763" y="521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2"/>
            <p:cNvSpPr/>
            <p:nvPr/>
          </p:nvSpPr>
          <p:spPr>
            <a:xfrm>
              <a:off x="5818297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2" y="1"/>
                  </a:moveTo>
                  <a:cubicBezTo>
                    <a:pt x="456" y="1"/>
                    <a:pt x="450" y="1"/>
                    <a:pt x="444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4" y="618"/>
                    <a:pt x="357" y="648"/>
                    <a:pt x="439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22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2"/>
            <p:cNvSpPr/>
            <p:nvPr/>
          </p:nvSpPr>
          <p:spPr>
            <a:xfrm>
              <a:off x="5894006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2"/>
            <p:cNvSpPr/>
            <p:nvPr/>
          </p:nvSpPr>
          <p:spPr>
            <a:xfrm>
              <a:off x="5970082" y="3158047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1"/>
                  </a:cubicBezTo>
                  <a:cubicBezTo>
                    <a:pt x="144" y="1"/>
                    <a:pt x="1" y="349"/>
                    <a:pt x="204" y="552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2"/>
            <p:cNvSpPr/>
            <p:nvPr/>
          </p:nvSpPr>
          <p:spPr>
            <a:xfrm>
              <a:off x="6045890" y="3158080"/>
              <a:ext cx="25147" cy="21636"/>
            </a:xfrm>
            <a:custGeom>
              <a:avLst/>
              <a:gdLst/>
              <a:ahLst/>
              <a:cxnLst/>
              <a:rect l="l" t="t" r="r" b="b"/>
              <a:pathLst>
                <a:path w="752" h="647" extrusionOk="0">
                  <a:moveTo>
                    <a:pt x="415" y="0"/>
                  </a:moveTo>
                  <a:cubicBezTo>
                    <a:pt x="137" y="0"/>
                    <a:pt x="1" y="351"/>
                    <a:pt x="201" y="551"/>
                  </a:cubicBezTo>
                  <a:cubicBezTo>
                    <a:pt x="267" y="617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0"/>
                    <a:pt x="429" y="0"/>
                  </a:cubicBezTo>
                  <a:cubicBezTo>
                    <a:pt x="424" y="0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2"/>
            <p:cNvSpPr/>
            <p:nvPr/>
          </p:nvSpPr>
          <p:spPr>
            <a:xfrm>
              <a:off x="6121498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3" y="618"/>
                    <a:pt x="357" y="648"/>
                    <a:pt x="438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2"/>
            <p:cNvSpPr/>
            <p:nvPr/>
          </p:nvSpPr>
          <p:spPr>
            <a:xfrm>
              <a:off x="5590805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22"/>
                    <a:pt x="363" y="653"/>
                    <a:pt x="443" y="653"/>
                  </a:cubicBezTo>
                  <a:cubicBezTo>
                    <a:pt x="608" y="653"/>
                    <a:pt x="767" y="518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2"/>
            <p:cNvSpPr/>
            <p:nvPr/>
          </p:nvSpPr>
          <p:spPr>
            <a:xfrm>
              <a:off x="5670493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2"/>
            <p:cNvSpPr/>
            <p:nvPr/>
          </p:nvSpPr>
          <p:spPr>
            <a:xfrm>
              <a:off x="5742589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2"/>
            <p:cNvSpPr/>
            <p:nvPr/>
          </p:nvSpPr>
          <p:spPr>
            <a:xfrm>
              <a:off x="5818297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2" y="653"/>
                    <a:pt x="434" y="653"/>
                  </a:cubicBezTo>
                  <a:cubicBezTo>
                    <a:pt x="603" y="653"/>
                    <a:pt x="767" y="518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2"/>
            <p:cNvSpPr/>
            <p:nvPr/>
          </p:nvSpPr>
          <p:spPr>
            <a:xfrm>
              <a:off x="5897985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2"/>
            <p:cNvSpPr/>
            <p:nvPr/>
          </p:nvSpPr>
          <p:spPr>
            <a:xfrm>
              <a:off x="5970082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2"/>
            <p:cNvSpPr/>
            <p:nvPr/>
          </p:nvSpPr>
          <p:spPr>
            <a:xfrm>
              <a:off x="6045790" y="3221349"/>
              <a:ext cx="25247" cy="21836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6" y="653"/>
                    <a:pt x="755" y="518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2"/>
            <p:cNvSpPr/>
            <p:nvPr/>
          </p:nvSpPr>
          <p:spPr>
            <a:xfrm>
              <a:off x="6125076" y="3221349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2"/>
            <p:cNvSpPr/>
            <p:nvPr/>
          </p:nvSpPr>
          <p:spPr>
            <a:xfrm>
              <a:off x="5590805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2"/>
            <p:cNvSpPr/>
            <p:nvPr/>
          </p:nvSpPr>
          <p:spPr>
            <a:xfrm>
              <a:off x="5670493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2"/>
            <p:cNvSpPr/>
            <p:nvPr/>
          </p:nvSpPr>
          <p:spPr>
            <a:xfrm>
              <a:off x="5742589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2"/>
            <p:cNvSpPr/>
            <p:nvPr/>
          </p:nvSpPr>
          <p:spPr>
            <a:xfrm>
              <a:off x="5818297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2"/>
            <p:cNvSpPr/>
            <p:nvPr/>
          </p:nvSpPr>
          <p:spPr>
            <a:xfrm>
              <a:off x="5897985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2"/>
            <p:cNvSpPr/>
            <p:nvPr/>
          </p:nvSpPr>
          <p:spPr>
            <a:xfrm>
              <a:off x="5970082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2"/>
            <p:cNvSpPr/>
            <p:nvPr/>
          </p:nvSpPr>
          <p:spPr>
            <a:xfrm>
              <a:off x="6045790" y="328505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2"/>
            <p:cNvSpPr/>
            <p:nvPr/>
          </p:nvSpPr>
          <p:spPr>
            <a:xfrm>
              <a:off x="6125076" y="3285052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2"/>
            <p:cNvSpPr/>
            <p:nvPr/>
          </p:nvSpPr>
          <p:spPr>
            <a:xfrm>
              <a:off x="5590805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2"/>
            <p:cNvSpPr/>
            <p:nvPr/>
          </p:nvSpPr>
          <p:spPr>
            <a:xfrm>
              <a:off x="5666915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2"/>
            <p:cNvSpPr/>
            <p:nvPr/>
          </p:nvSpPr>
          <p:spPr>
            <a:xfrm>
              <a:off x="5742589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2"/>
            <p:cNvSpPr/>
            <p:nvPr/>
          </p:nvSpPr>
          <p:spPr>
            <a:xfrm>
              <a:off x="5818297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2"/>
            <p:cNvSpPr/>
            <p:nvPr/>
          </p:nvSpPr>
          <p:spPr>
            <a:xfrm>
              <a:off x="5894006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2"/>
            <p:cNvSpPr/>
            <p:nvPr/>
          </p:nvSpPr>
          <p:spPr>
            <a:xfrm>
              <a:off x="5970082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2"/>
            <p:cNvSpPr/>
            <p:nvPr/>
          </p:nvSpPr>
          <p:spPr>
            <a:xfrm>
              <a:off x="6045790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2"/>
            <p:cNvSpPr/>
            <p:nvPr/>
          </p:nvSpPr>
          <p:spPr>
            <a:xfrm>
              <a:off x="6121498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2"/>
            <p:cNvSpPr/>
            <p:nvPr/>
          </p:nvSpPr>
          <p:spPr>
            <a:xfrm>
              <a:off x="5590805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56" y="1"/>
                    <a:pt x="0" y="348"/>
                    <a:pt x="216" y="564"/>
                  </a:cubicBezTo>
                  <a:cubicBezTo>
                    <a:pt x="281" y="629"/>
                    <a:pt x="362" y="659"/>
                    <a:pt x="441" y="659"/>
                  </a:cubicBezTo>
                  <a:cubicBezTo>
                    <a:pt x="607" y="659"/>
                    <a:pt x="767" y="527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2"/>
            <p:cNvSpPr/>
            <p:nvPr/>
          </p:nvSpPr>
          <p:spPr>
            <a:xfrm>
              <a:off x="5670493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2"/>
            <p:cNvSpPr/>
            <p:nvPr/>
          </p:nvSpPr>
          <p:spPr>
            <a:xfrm>
              <a:off x="5742589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2"/>
            <p:cNvSpPr/>
            <p:nvPr/>
          </p:nvSpPr>
          <p:spPr>
            <a:xfrm>
              <a:off x="5818297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1" y="659"/>
                    <a:pt x="432" y="659"/>
                  </a:cubicBezTo>
                  <a:cubicBezTo>
                    <a:pt x="602" y="659"/>
                    <a:pt x="767" y="527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2"/>
            <p:cNvSpPr/>
            <p:nvPr/>
          </p:nvSpPr>
          <p:spPr>
            <a:xfrm>
              <a:off x="5897985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2"/>
            <p:cNvSpPr/>
            <p:nvPr/>
          </p:nvSpPr>
          <p:spPr>
            <a:xfrm>
              <a:off x="5970082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2"/>
            <p:cNvSpPr/>
            <p:nvPr/>
          </p:nvSpPr>
          <p:spPr>
            <a:xfrm>
              <a:off x="6045790" y="3411990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2"/>
            <p:cNvSpPr/>
            <p:nvPr/>
          </p:nvSpPr>
          <p:spPr>
            <a:xfrm>
              <a:off x="6125076" y="341199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2"/>
            <p:cNvSpPr/>
            <p:nvPr/>
          </p:nvSpPr>
          <p:spPr>
            <a:xfrm>
              <a:off x="5590805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2"/>
            <p:cNvSpPr/>
            <p:nvPr/>
          </p:nvSpPr>
          <p:spPr>
            <a:xfrm>
              <a:off x="5666915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2"/>
            <p:cNvSpPr/>
            <p:nvPr/>
          </p:nvSpPr>
          <p:spPr>
            <a:xfrm>
              <a:off x="5742589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2"/>
            <p:cNvSpPr/>
            <p:nvPr/>
          </p:nvSpPr>
          <p:spPr>
            <a:xfrm>
              <a:off x="5818297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2"/>
            <p:cNvSpPr/>
            <p:nvPr/>
          </p:nvSpPr>
          <p:spPr>
            <a:xfrm>
              <a:off x="5894006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2"/>
            <p:cNvSpPr/>
            <p:nvPr/>
          </p:nvSpPr>
          <p:spPr>
            <a:xfrm>
              <a:off x="5970082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2"/>
            <p:cNvSpPr/>
            <p:nvPr/>
          </p:nvSpPr>
          <p:spPr>
            <a:xfrm>
              <a:off x="6045790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2"/>
            <p:cNvSpPr/>
            <p:nvPr/>
          </p:nvSpPr>
          <p:spPr>
            <a:xfrm>
              <a:off x="6121498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2"/>
            <p:cNvSpPr/>
            <p:nvPr/>
          </p:nvSpPr>
          <p:spPr>
            <a:xfrm>
              <a:off x="5590805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2"/>
            <p:cNvSpPr/>
            <p:nvPr/>
          </p:nvSpPr>
          <p:spPr>
            <a:xfrm>
              <a:off x="5666915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2"/>
            <p:cNvSpPr/>
            <p:nvPr/>
          </p:nvSpPr>
          <p:spPr>
            <a:xfrm>
              <a:off x="5742589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2"/>
            <p:cNvSpPr/>
            <p:nvPr/>
          </p:nvSpPr>
          <p:spPr>
            <a:xfrm>
              <a:off x="5818297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2"/>
            <p:cNvSpPr/>
            <p:nvPr/>
          </p:nvSpPr>
          <p:spPr>
            <a:xfrm>
              <a:off x="5894006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2"/>
            <p:cNvSpPr/>
            <p:nvPr/>
          </p:nvSpPr>
          <p:spPr>
            <a:xfrm>
              <a:off x="5970082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2"/>
            <p:cNvSpPr/>
            <p:nvPr/>
          </p:nvSpPr>
          <p:spPr>
            <a:xfrm>
              <a:off x="6045790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2"/>
            <p:cNvSpPr/>
            <p:nvPr/>
          </p:nvSpPr>
          <p:spPr>
            <a:xfrm>
              <a:off x="6121498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8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3" name="Google Shape;1453;p22"/>
          <p:cNvSpPr/>
          <p:nvPr/>
        </p:nvSpPr>
        <p:spPr>
          <a:xfrm>
            <a:off x="-186424" y="3428881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22"/>
          <p:cNvSpPr/>
          <p:nvPr/>
        </p:nvSpPr>
        <p:spPr>
          <a:xfrm>
            <a:off x="2104918" y="1015303"/>
            <a:ext cx="33" cy="2901355"/>
          </a:xfrm>
          <a:custGeom>
            <a:avLst/>
            <a:gdLst/>
            <a:ahLst/>
            <a:cxnLst/>
            <a:rect l="l" t="t" r="r" b="b"/>
            <a:pathLst>
              <a:path w="1" h="86763" fill="none" extrusionOk="0">
                <a:moveTo>
                  <a:pt x="0" y="8676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22"/>
          <p:cNvSpPr txBox="1">
            <a:spLocks noGrp="1"/>
          </p:cNvSpPr>
          <p:nvPr>
            <p:ph type="title"/>
          </p:nvPr>
        </p:nvSpPr>
        <p:spPr>
          <a:xfrm>
            <a:off x="2892000" y="3952675"/>
            <a:ext cx="28080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6" name="Google Shape;1456;p22"/>
          <p:cNvSpPr txBox="1">
            <a:spLocks noGrp="1"/>
          </p:cNvSpPr>
          <p:nvPr>
            <p:ph type="subTitle" idx="1"/>
          </p:nvPr>
        </p:nvSpPr>
        <p:spPr>
          <a:xfrm>
            <a:off x="2892000" y="1555625"/>
            <a:ext cx="3360000" cy="19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2"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5" name="Google Shape;1535;p24"/>
          <p:cNvGrpSpPr/>
          <p:nvPr/>
        </p:nvGrpSpPr>
        <p:grpSpPr>
          <a:xfrm>
            <a:off x="624508" y="223041"/>
            <a:ext cx="555940" cy="467056"/>
            <a:chOff x="1655600" y="1342675"/>
            <a:chExt cx="415625" cy="349175"/>
          </a:xfrm>
        </p:grpSpPr>
        <p:sp>
          <p:nvSpPr>
            <p:cNvPr id="1536" name="Google Shape;1536;p24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4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4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4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4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4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4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4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4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4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4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4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4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4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4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4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4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4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4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4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4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4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4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4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4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4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4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4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4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4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4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4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4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4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4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4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4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4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4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4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4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4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4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4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4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4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4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4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4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4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4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4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4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4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4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4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4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4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4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4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4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4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4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4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0" name="Google Shape;1600;p24"/>
          <p:cNvSpPr/>
          <p:nvPr/>
        </p:nvSpPr>
        <p:spPr>
          <a:xfrm>
            <a:off x="0" y="-9"/>
            <a:ext cx="368475" cy="1260019"/>
          </a:xfrm>
          <a:custGeom>
            <a:avLst/>
            <a:gdLst/>
            <a:ahLst/>
            <a:cxnLst/>
            <a:rect l="l" t="t" r="r" b="b"/>
            <a:pathLst>
              <a:path w="11019" h="37680" extrusionOk="0">
                <a:moveTo>
                  <a:pt x="0" y="0"/>
                </a:moveTo>
                <a:lnTo>
                  <a:pt x="0" y="37680"/>
                </a:lnTo>
                <a:lnTo>
                  <a:pt x="11019" y="37680"/>
                </a:lnTo>
                <a:lnTo>
                  <a:pt x="1101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24"/>
          <p:cNvSpPr/>
          <p:nvPr/>
        </p:nvSpPr>
        <p:spPr>
          <a:xfrm>
            <a:off x="7689259" y="4331655"/>
            <a:ext cx="1454707" cy="273573"/>
          </a:xfrm>
          <a:custGeom>
            <a:avLst/>
            <a:gdLst/>
            <a:ahLst/>
            <a:cxnLst/>
            <a:rect l="l" t="t" r="r" b="b"/>
            <a:pathLst>
              <a:path w="43502" h="8181" extrusionOk="0">
                <a:moveTo>
                  <a:pt x="1" y="1"/>
                </a:moveTo>
                <a:lnTo>
                  <a:pt x="1" y="8181"/>
                </a:lnTo>
                <a:lnTo>
                  <a:pt x="43501" y="8181"/>
                </a:lnTo>
                <a:lnTo>
                  <a:pt x="43501" y="1"/>
                </a:lnTo>
                <a:close/>
              </a:path>
            </a:pathLst>
          </a:custGeom>
          <a:solidFill>
            <a:srgbClr val="E738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24"/>
          <p:cNvSpPr/>
          <p:nvPr/>
        </p:nvSpPr>
        <p:spPr>
          <a:xfrm>
            <a:off x="8416596" y="4166213"/>
            <a:ext cx="727387" cy="165428"/>
          </a:xfrm>
          <a:custGeom>
            <a:avLst/>
            <a:gdLst/>
            <a:ahLst/>
            <a:cxnLst/>
            <a:rect l="l" t="t" r="r" b="b"/>
            <a:pathLst>
              <a:path w="21752" h="4947" extrusionOk="0">
                <a:moveTo>
                  <a:pt x="1" y="0"/>
                </a:moveTo>
                <a:lnTo>
                  <a:pt x="1" y="4947"/>
                </a:lnTo>
                <a:lnTo>
                  <a:pt x="21751" y="4947"/>
                </a:lnTo>
                <a:lnTo>
                  <a:pt x="21751" y="0"/>
                </a:lnTo>
                <a:close/>
              </a:path>
            </a:pathLst>
          </a:custGeom>
          <a:solidFill>
            <a:srgbClr val="1214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24"/>
          <p:cNvSpPr/>
          <p:nvPr/>
        </p:nvSpPr>
        <p:spPr>
          <a:xfrm>
            <a:off x="7807827" y="4487701"/>
            <a:ext cx="379343" cy="332360"/>
          </a:xfrm>
          <a:custGeom>
            <a:avLst/>
            <a:gdLst/>
            <a:ahLst/>
            <a:cxnLst/>
            <a:rect l="l" t="t" r="r" b="b"/>
            <a:pathLst>
              <a:path w="11344" h="9939" extrusionOk="0">
                <a:moveTo>
                  <a:pt x="5679" y="0"/>
                </a:moveTo>
                <a:cubicBezTo>
                  <a:pt x="4013" y="0"/>
                  <a:pt x="2386" y="838"/>
                  <a:pt x="1450" y="2351"/>
                </a:cubicBezTo>
                <a:cubicBezTo>
                  <a:pt x="1" y="4687"/>
                  <a:pt x="719" y="7753"/>
                  <a:pt x="3055" y="9190"/>
                </a:cubicBezTo>
                <a:cubicBezTo>
                  <a:pt x="3872" y="9697"/>
                  <a:pt x="4778" y="9939"/>
                  <a:pt x="5673" y="9939"/>
                </a:cubicBezTo>
                <a:cubicBezTo>
                  <a:pt x="7336" y="9939"/>
                  <a:pt x="8959" y="9104"/>
                  <a:pt x="9894" y="7585"/>
                </a:cubicBezTo>
                <a:cubicBezTo>
                  <a:pt x="11343" y="5250"/>
                  <a:pt x="10612" y="2183"/>
                  <a:pt x="8289" y="746"/>
                </a:cubicBezTo>
                <a:cubicBezTo>
                  <a:pt x="7474" y="241"/>
                  <a:pt x="6571" y="0"/>
                  <a:pt x="5679" y="0"/>
                </a:cubicBez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24"/>
          <p:cNvSpPr txBox="1">
            <a:spLocks noGrp="1"/>
          </p:cNvSpPr>
          <p:nvPr>
            <p:ph type="subTitle" idx="1"/>
          </p:nvPr>
        </p:nvSpPr>
        <p:spPr>
          <a:xfrm>
            <a:off x="3438462" y="1653600"/>
            <a:ext cx="25341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24"/>
          <p:cNvSpPr txBox="1">
            <a:spLocks noGrp="1"/>
          </p:cNvSpPr>
          <p:nvPr>
            <p:ph type="subTitle" idx="2"/>
          </p:nvPr>
        </p:nvSpPr>
        <p:spPr>
          <a:xfrm>
            <a:off x="3438462" y="1117500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24"/>
          <p:cNvSpPr txBox="1">
            <a:spLocks noGrp="1"/>
          </p:cNvSpPr>
          <p:nvPr>
            <p:ph type="subTitle" idx="3"/>
          </p:nvPr>
        </p:nvSpPr>
        <p:spPr>
          <a:xfrm>
            <a:off x="3438462" y="2894041"/>
            <a:ext cx="25341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8" name="Google Shape;1608;p24"/>
          <p:cNvSpPr txBox="1">
            <a:spLocks noGrp="1"/>
          </p:cNvSpPr>
          <p:nvPr>
            <p:ph type="subTitle" idx="4"/>
          </p:nvPr>
        </p:nvSpPr>
        <p:spPr>
          <a:xfrm>
            <a:off x="3438462" y="2358863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24"/>
          <p:cNvSpPr txBox="1">
            <a:spLocks noGrp="1"/>
          </p:cNvSpPr>
          <p:nvPr>
            <p:ph type="subTitle" idx="5"/>
          </p:nvPr>
        </p:nvSpPr>
        <p:spPr>
          <a:xfrm>
            <a:off x="3438462" y="4138363"/>
            <a:ext cx="25341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24"/>
          <p:cNvSpPr txBox="1">
            <a:spLocks noGrp="1"/>
          </p:cNvSpPr>
          <p:nvPr>
            <p:ph type="subTitle" idx="6"/>
          </p:nvPr>
        </p:nvSpPr>
        <p:spPr>
          <a:xfrm>
            <a:off x="3438462" y="3606985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TWO_COLUMNS_1_2_1_1_1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26"/>
          <p:cNvSpPr txBox="1">
            <a:spLocks noGrp="1"/>
          </p:cNvSpPr>
          <p:nvPr>
            <p:ph type="title"/>
          </p:nvPr>
        </p:nvSpPr>
        <p:spPr>
          <a:xfrm>
            <a:off x="706625" y="445050"/>
            <a:ext cx="585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9" name="Google Shape;1689;p26"/>
          <p:cNvSpPr txBox="1">
            <a:spLocks noGrp="1"/>
          </p:cNvSpPr>
          <p:nvPr>
            <p:ph type="subTitle" idx="1"/>
          </p:nvPr>
        </p:nvSpPr>
        <p:spPr>
          <a:xfrm>
            <a:off x="707675" y="3250155"/>
            <a:ext cx="2336100" cy="13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0" name="Google Shape;1690;p26"/>
          <p:cNvSpPr txBox="1">
            <a:spLocks noGrp="1"/>
          </p:cNvSpPr>
          <p:nvPr>
            <p:ph type="subTitle" idx="2"/>
          </p:nvPr>
        </p:nvSpPr>
        <p:spPr>
          <a:xfrm>
            <a:off x="3403950" y="3250155"/>
            <a:ext cx="2336100" cy="13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1" name="Google Shape;1691;p26"/>
          <p:cNvSpPr txBox="1">
            <a:spLocks noGrp="1"/>
          </p:cNvSpPr>
          <p:nvPr>
            <p:ph type="subTitle" idx="3"/>
          </p:nvPr>
        </p:nvSpPr>
        <p:spPr>
          <a:xfrm>
            <a:off x="6101275" y="3250155"/>
            <a:ext cx="2336100" cy="13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2" name="Google Shape;1692;p26"/>
          <p:cNvSpPr txBox="1">
            <a:spLocks noGrp="1"/>
          </p:cNvSpPr>
          <p:nvPr>
            <p:ph type="subTitle" idx="4"/>
          </p:nvPr>
        </p:nvSpPr>
        <p:spPr>
          <a:xfrm>
            <a:off x="709925" y="2711200"/>
            <a:ext cx="2331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26"/>
          <p:cNvSpPr txBox="1">
            <a:spLocks noGrp="1"/>
          </p:cNvSpPr>
          <p:nvPr>
            <p:ph type="subTitle" idx="5"/>
          </p:nvPr>
        </p:nvSpPr>
        <p:spPr>
          <a:xfrm>
            <a:off x="3406200" y="2711200"/>
            <a:ext cx="2331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4" name="Google Shape;1694;p26"/>
          <p:cNvSpPr txBox="1">
            <a:spLocks noGrp="1"/>
          </p:cNvSpPr>
          <p:nvPr>
            <p:ph type="subTitle" idx="6"/>
          </p:nvPr>
        </p:nvSpPr>
        <p:spPr>
          <a:xfrm>
            <a:off x="6103525" y="2711200"/>
            <a:ext cx="2331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5" name="Google Shape;1695;p26"/>
          <p:cNvCxnSpPr/>
          <p:nvPr/>
        </p:nvCxnSpPr>
        <p:spPr>
          <a:xfrm>
            <a:off x="8570950" y="0"/>
            <a:ext cx="0" cy="166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6" name="Google Shape;1696;p26"/>
          <p:cNvSpPr/>
          <p:nvPr/>
        </p:nvSpPr>
        <p:spPr>
          <a:xfrm>
            <a:off x="8403715" y="1391578"/>
            <a:ext cx="334467" cy="304739"/>
          </a:xfrm>
          <a:custGeom>
            <a:avLst/>
            <a:gdLst/>
            <a:ahLst/>
            <a:cxnLst/>
            <a:rect l="l" t="t" r="r" b="b"/>
            <a:pathLst>
              <a:path w="10002" h="9113" extrusionOk="0">
                <a:moveTo>
                  <a:pt x="5003" y="0"/>
                </a:moveTo>
                <a:cubicBezTo>
                  <a:pt x="3837" y="0"/>
                  <a:pt x="2672" y="447"/>
                  <a:pt x="1785" y="1339"/>
                </a:cubicBezTo>
                <a:cubicBezTo>
                  <a:pt x="1" y="3112"/>
                  <a:pt x="1" y="5998"/>
                  <a:pt x="1785" y="7783"/>
                </a:cubicBezTo>
                <a:cubicBezTo>
                  <a:pt x="2672" y="8669"/>
                  <a:pt x="3837" y="9112"/>
                  <a:pt x="5003" y="9112"/>
                </a:cubicBezTo>
                <a:cubicBezTo>
                  <a:pt x="6169" y="9112"/>
                  <a:pt x="7337" y="8669"/>
                  <a:pt x="8229" y="7783"/>
                </a:cubicBezTo>
                <a:cubicBezTo>
                  <a:pt x="10002" y="5998"/>
                  <a:pt x="10002" y="3112"/>
                  <a:pt x="8229" y="1339"/>
                </a:cubicBezTo>
                <a:cubicBezTo>
                  <a:pt x="7337" y="447"/>
                  <a:pt x="6169" y="0"/>
                  <a:pt x="50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7" name="Google Shape;1697;p26"/>
          <p:cNvGrpSpPr/>
          <p:nvPr/>
        </p:nvGrpSpPr>
        <p:grpSpPr>
          <a:xfrm>
            <a:off x="7912658" y="-9"/>
            <a:ext cx="555940" cy="467056"/>
            <a:chOff x="1655600" y="1342675"/>
            <a:chExt cx="415625" cy="349175"/>
          </a:xfrm>
        </p:grpSpPr>
        <p:sp>
          <p:nvSpPr>
            <p:cNvPr id="1698" name="Google Shape;1698;p26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6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6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6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6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6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6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6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6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6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6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6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6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6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6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6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6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6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6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6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6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6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6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6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6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6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6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6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6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6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6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6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6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6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6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6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6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6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6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6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6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6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6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6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6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6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6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6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6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6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6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6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6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6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6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6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6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6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6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6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6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6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6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6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2" name="Google Shape;1762;p26"/>
          <p:cNvSpPr/>
          <p:nvPr/>
        </p:nvSpPr>
        <p:spPr>
          <a:xfrm>
            <a:off x="6852626" y="677006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26"/>
          <p:cNvSpPr/>
          <p:nvPr/>
        </p:nvSpPr>
        <p:spPr>
          <a:xfrm rot="5400000">
            <a:off x="580899" y="4194150"/>
            <a:ext cx="368466" cy="1530255"/>
          </a:xfrm>
          <a:custGeom>
            <a:avLst/>
            <a:gdLst/>
            <a:ahLst/>
            <a:cxnLst/>
            <a:rect l="l" t="t" r="r" b="b"/>
            <a:pathLst>
              <a:path w="19236" h="79888" extrusionOk="0">
                <a:moveTo>
                  <a:pt x="1" y="1"/>
                </a:moveTo>
                <a:lnTo>
                  <a:pt x="1" y="79888"/>
                </a:lnTo>
                <a:lnTo>
                  <a:pt x="19236" y="79888"/>
                </a:lnTo>
                <a:lnTo>
                  <a:pt x="192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_AND_TWO_COLUMNS_2_1"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5" name="Google Shape;1995;p29"/>
          <p:cNvSpPr txBox="1">
            <a:spLocks noGrp="1"/>
          </p:cNvSpPr>
          <p:nvPr>
            <p:ph type="subTitle" idx="1"/>
          </p:nvPr>
        </p:nvSpPr>
        <p:spPr>
          <a:xfrm>
            <a:off x="814975" y="3050611"/>
            <a:ext cx="1725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6" name="Google Shape;1996;p29"/>
          <p:cNvSpPr txBox="1">
            <a:spLocks noGrp="1"/>
          </p:cNvSpPr>
          <p:nvPr>
            <p:ph type="subTitle" idx="2"/>
          </p:nvPr>
        </p:nvSpPr>
        <p:spPr>
          <a:xfrm>
            <a:off x="2748900" y="3050611"/>
            <a:ext cx="1725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7" name="Google Shape;1997;p29"/>
          <p:cNvSpPr txBox="1">
            <a:spLocks noGrp="1"/>
          </p:cNvSpPr>
          <p:nvPr>
            <p:ph type="subTitle" idx="3"/>
          </p:nvPr>
        </p:nvSpPr>
        <p:spPr>
          <a:xfrm>
            <a:off x="4682825" y="3050611"/>
            <a:ext cx="1725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8" name="Google Shape;1998;p29"/>
          <p:cNvSpPr txBox="1">
            <a:spLocks noGrp="1"/>
          </p:cNvSpPr>
          <p:nvPr>
            <p:ph type="subTitle" idx="4"/>
          </p:nvPr>
        </p:nvSpPr>
        <p:spPr>
          <a:xfrm>
            <a:off x="6616750" y="3050611"/>
            <a:ext cx="1725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9" name="Google Shape;1999;p29"/>
          <p:cNvSpPr txBox="1">
            <a:spLocks noGrp="1"/>
          </p:cNvSpPr>
          <p:nvPr>
            <p:ph type="subTitle" idx="5"/>
          </p:nvPr>
        </p:nvSpPr>
        <p:spPr>
          <a:xfrm>
            <a:off x="814975" y="2249424"/>
            <a:ext cx="1728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0" name="Google Shape;2000;p29"/>
          <p:cNvSpPr txBox="1">
            <a:spLocks noGrp="1"/>
          </p:cNvSpPr>
          <p:nvPr>
            <p:ph type="subTitle" idx="6"/>
          </p:nvPr>
        </p:nvSpPr>
        <p:spPr>
          <a:xfrm>
            <a:off x="2748900" y="2249424"/>
            <a:ext cx="1728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1" name="Google Shape;2001;p29"/>
          <p:cNvSpPr txBox="1">
            <a:spLocks noGrp="1"/>
          </p:cNvSpPr>
          <p:nvPr>
            <p:ph type="subTitle" idx="7"/>
          </p:nvPr>
        </p:nvSpPr>
        <p:spPr>
          <a:xfrm>
            <a:off x="4682825" y="2249424"/>
            <a:ext cx="1728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2" name="Google Shape;2002;p29"/>
          <p:cNvSpPr txBox="1">
            <a:spLocks noGrp="1"/>
          </p:cNvSpPr>
          <p:nvPr>
            <p:ph type="subTitle" idx="8"/>
          </p:nvPr>
        </p:nvSpPr>
        <p:spPr>
          <a:xfrm>
            <a:off x="6616750" y="2249424"/>
            <a:ext cx="1728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3" name="Google Shape;2003;p29"/>
          <p:cNvSpPr/>
          <p:nvPr/>
        </p:nvSpPr>
        <p:spPr>
          <a:xfrm>
            <a:off x="8439434" y="0"/>
            <a:ext cx="33" cy="1623713"/>
          </a:xfrm>
          <a:custGeom>
            <a:avLst/>
            <a:gdLst/>
            <a:ahLst/>
            <a:cxnLst/>
            <a:rect l="l" t="t" r="r" b="b"/>
            <a:pathLst>
              <a:path w="1" h="48556" fill="none" extrusionOk="0">
                <a:moveTo>
                  <a:pt x="0" y="0"/>
                </a:moveTo>
                <a:lnTo>
                  <a:pt x="0" y="48555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29"/>
          <p:cNvSpPr/>
          <p:nvPr/>
        </p:nvSpPr>
        <p:spPr>
          <a:xfrm>
            <a:off x="8272665" y="1564803"/>
            <a:ext cx="334467" cy="304739"/>
          </a:xfrm>
          <a:custGeom>
            <a:avLst/>
            <a:gdLst/>
            <a:ahLst/>
            <a:cxnLst/>
            <a:rect l="l" t="t" r="r" b="b"/>
            <a:pathLst>
              <a:path w="10002" h="9113" extrusionOk="0">
                <a:moveTo>
                  <a:pt x="5003" y="0"/>
                </a:moveTo>
                <a:cubicBezTo>
                  <a:pt x="3837" y="0"/>
                  <a:pt x="2672" y="447"/>
                  <a:pt x="1785" y="1339"/>
                </a:cubicBezTo>
                <a:cubicBezTo>
                  <a:pt x="1" y="3112"/>
                  <a:pt x="1" y="5998"/>
                  <a:pt x="1785" y="7783"/>
                </a:cubicBezTo>
                <a:cubicBezTo>
                  <a:pt x="2672" y="8669"/>
                  <a:pt x="3837" y="9112"/>
                  <a:pt x="5003" y="9112"/>
                </a:cubicBezTo>
                <a:cubicBezTo>
                  <a:pt x="6169" y="9112"/>
                  <a:pt x="7337" y="8669"/>
                  <a:pt x="8229" y="7783"/>
                </a:cubicBezTo>
                <a:cubicBezTo>
                  <a:pt x="10002" y="5998"/>
                  <a:pt x="10002" y="3112"/>
                  <a:pt x="8229" y="1339"/>
                </a:cubicBezTo>
                <a:cubicBezTo>
                  <a:pt x="7337" y="447"/>
                  <a:pt x="6169" y="0"/>
                  <a:pt x="50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5" name="Google Shape;2005;p29"/>
          <p:cNvGrpSpPr/>
          <p:nvPr/>
        </p:nvGrpSpPr>
        <p:grpSpPr>
          <a:xfrm>
            <a:off x="7786403" y="173216"/>
            <a:ext cx="555940" cy="467056"/>
            <a:chOff x="1655600" y="1342675"/>
            <a:chExt cx="415625" cy="349175"/>
          </a:xfrm>
        </p:grpSpPr>
        <p:sp>
          <p:nvSpPr>
            <p:cNvPr id="2006" name="Google Shape;2006;p29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9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9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9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9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9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9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9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9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9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9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9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9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9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9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9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9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9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9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9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9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9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9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9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9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9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9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9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9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9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9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9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9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9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9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9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9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9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9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9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9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9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9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9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9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9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9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9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9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9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9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9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9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9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9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9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9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9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9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9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9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9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9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9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0" name="Google Shape;2070;p29"/>
          <p:cNvSpPr/>
          <p:nvPr/>
        </p:nvSpPr>
        <p:spPr>
          <a:xfrm rot="10800000">
            <a:off x="-7" y="4049128"/>
            <a:ext cx="699732" cy="1073391"/>
          </a:xfrm>
          <a:custGeom>
            <a:avLst/>
            <a:gdLst/>
            <a:ahLst/>
            <a:cxnLst/>
            <a:rect l="l" t="t" r="r" b="b"/>
            <a:pathLst>
              <a:path w="20925" h="32099" extrusionOk="0">
                <a:moveTo>
                  <a:pt x="1869" y="0"/>
                </a:moveTo>
                <a:cubicBezTo>
                  <a:pt x="671" y="2647"/>
                  <a:pt x="1" y="7881"/>
                  <a:pt x="1" y="10971"/>
                </a:cubicBezTo>
                <a:cubicBezTo>
                  <a:pt x="1" y="22553"/>
                  <a:pt x="9331" y="31979"/>
                  <a:pt x="20925" y="32099"/>
                </a:cubicBezTo>
                <a:lnTo>
                  <a:pt x="209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29"/>
          <p:cNvSpPr/>
          <p:nvPr/>
        </p:nvSpPr>
        <p:spPr>
          <a:xfrm>
            <a:off x="6852626" y="867306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2" name="Google Shape;2072;p29"/>
          <p:cNvGrpSpPr/>
          <p:nvPr/>
        </p:nvGrpSpPr>
        <p:grpSpPr>
          <a:xfrm>
            <a:off x="8439434" y="4548263"/>
            <a:ext cx="556310" cy="466597"/>
            <a:chOff x="3682534" y="3712263"/>
            <a:chExt cx="556310" cy="466597"/>
          </a:xfrm>
        </p:grpSpPr>
        <p:sp>
          <p:nvSpPr>
            <p:cNvPr id="2073" name="Google Shape;2073;p29"/>
            <p:cNvSpPr/>
            <p:nvPr/>
          </p:nvSpPr>
          <p:spPr>
            <a:xfrm>
              <a:off x="3682534" y="3712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9"/>
            <p:cNvSpPr/>
            <p:nvPr/>
          </p:nvSpPr>
          <p:spPr>
            <a:xfrm>
              <a:off x="3758605" y="37122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9"/>
            <p:cNvSpPr/>
            <p:nvPr/>
          </p:nvSpPr>
          <p:spPr>
            <a:xfrm>
              <a:off x="3834309" y="37122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9"/>
            <p:cNvSpPr/>
            <p:nvPr/>
          </p:nvSpPr>
          <p:spPr>
            <a:xfrm>
              <a:off x="3910012" y="3712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9"/>
            <p:cNvSpPr/>
            <p:nvPr/>
          </p:nvSpPr>
          <p:spPr>
            <a:xfrm>
              <a:off x="3985683" y="3712263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56" y="1"/>
                    <a:pt x="1" y="348"/>
                    <a:pt x="216" y="552"/>
                  </a:cubicBezTo>
                  <a:cubicBezTo>
                    <a:pt x="282" y="618"/>
                    <a:pt x="363" y="647"/>
                    <a:pt x="443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9"/>
            <p:cNvSpPr/>
            <p:nvPr/>
          </p:nvSpPr>
          <p:spPr>
            <a:xfrm>
              <a:off x="4061788" y="37122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9"/>
            <p:cNvSpPr/>
            <p:nvPr/>
          </p:nvSpPr>
          <p:spPr>
            <a:xfrm>
              <a:off x="4137491" y="3712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9"/>
            <p:cNvSpPr/>
            <p:nvPr/>
          </p:nvSpPr>
          <p:spPr>
            <a:xfrm>
              <a:off x="4213162" y="3712263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9"/>
            <p:cNvSpPr/>
            <p:nvPr/>
          </p:nvSpPr>
          <p:spPr>
            <a:xfrm>
              <a:off x="3682534" y="377596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9"/>
            <p:cNvSpPr/>
            <p:nvPr/>
          </p:nvSpPr>
          <p:spPr>
            <a:xfrm>
              <a:off x="3762216" y="377596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9"/>
            <p:cNvSpPr/>
            <p:nvPr/>
          </p:nvSpPr>
          <p:spPr>
            <a:xfrm>
              <a:off x="3834309" y="377596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9"/>
            <p:cNvSpPr/>
            <p:nvPr/>
          </p:nvSpPr>
          <p:spPr>
            <a:xfrm>
              <a:off x="3913590" y="3775963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9"/>
            <p:cNvSpPr/>
            <p:nvPr/>
          </p:nvSpPr>
          <p:spPr>
            <a:xfrm>
              <a:off x="3989695" y="377596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9"/>
            <p:cNvSpPr/>
            <p:nvPr/>
          </p:nvSpPr>
          <p:spPr>
            <a:xfrm>
              <a:off x="4061788" y="377596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9"/>
            <p:cNvSpPr/>
            <p:nvPr/>
          </p:nvSpPr>
          <p:spPr>
            <a:xfrm>
              <a:off x="4137491" y="377596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9"/>
            <p:cNvSpPr/>
            <p:nvPr/>
          </p:nvSpPr>
          <p:spPr>
            <a:xfrm>
              <a:off x="4217174" y="377596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9"/>
            <p:cNvSpPr/>
            <p:nvPr/>
          </p:nvSpPr>
          <p:spPr>
            <a:xfrm>
              <a:off x="3682534" y="3839228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43" y="1"/>
                  </a:moveTo>
                  <a:cubicBezTo>
                    <a:pt x="156" y="1"/>
                    <a:pt x="0" y="360"/>
                    <a:pt x="216" y="564"/>
                  </a:cubicBezTo>
                  <a:cubicBezTo>
                    <a:pt x="282" y="630"/>
                    <a:pt x="363" y="659"/>
                    <a:pt x="442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9"/>
            <p:cNvSpPr/>
            <p:nvPr/>
          </p:nvSpPr>
          <p:spPr>
            <a:xfrm>
              <a:off x="3758605" y="3839228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9"/>
            <p:cNvSpPr/>
            <p:nvPr/>
          </p:nvSpPr>
          <p:spPr>
            <a:xfrm>
              <a:off x="3834309" y="3839228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9"/>
            <p:cNvSpPr/>
            <p:nvPr/>
          </p:nvSpPr>
          <p:spPr>
            <a:xfrm>
              <a:off x="3910012" y="3839228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43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9"/>
            <p:cNvSpPr/>
            <p:nvPr/>
          </p:nvSpPr>
          <p:spPr>
            <a:xfrm>
              <a:off x="3985683" y="3839228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44" y="1"/>
                  </a:moveTo>
                  <a:cubicBezTo>
                    <a:pt x="156" y="1"/>
                    <a:pt x="1" y="360"/>
                    <a:pt x="216" y="564"/>
                  </a:cubicBezTo>
                  <a:cubicBezTo>
                    <a:pt x="282" y="630"/>
                    <a:pt x="363" y="659"/>
                    <a:pt x="443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9"/>
            <p:cNvSpPr/>
            <p:nvPr/>
          </p:nvSpPr>
          <p:spPr>
            <a:xfrm>
              <a:off x="4061788" y="3839228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9"/>
            <p:cNvSpPr/>
            <p:nvPr/>
          </p:nvSpPr>
          <p:spPr>
            <a:xfrm>
              <a:off x="4137491" y="3839228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7" y="659"/>
                    <a:pt x="758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9"/>
            <p:cNvSpPr/>
            <p:nvPr/>
          </p:nvSpPr>
          <p:spPr>
            <a:xfrm>
              <a:off x="4213162" y="3839228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44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4" y="630"/>
                    <a:pt x="358" y="659"/>
                    <a:pt x="439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9"/>
            <p:cNvSpPr/>
            <p:nvPr/>
          </p:nvSpPr>
          <p:spPr>
            <a:xfrm>
              <a:off x="3682534" y="3902928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21"/>
                    <a:pt x="363" y="652"/>
                    <a:pt x="442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9"/>
            <p:cNvSpPr/>
            <p:nvPr/>
          </p:nvSpPr>
          <p:spPr>
            <a:xfrm>
              <a:off x="3758605" y="3902928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9"/>
            <p:cNvSpPr/>
            <p:nvPr/>
          </p:nvSpPr>
          <p:spPr>
            <a:xfrm>
              <a:off x="3834309" y="3902928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9"/>
            <p:cNvSpPr/>
            <p:nvPr/>
          </p:nvSpPr>
          <p:spPr>
            <a:xfrm>
              <a:off x="3910012" y="3902928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2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9"/>
            <p:cNvSpPr/>
            <p:nvPr/>
          </p:nvSpPr>
          <p:spPr>
            <a:xfrm>
              <a:off x="3985683" y="3902928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6" y="0"/>
                    <a:pt x="1" y="347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9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9"/>
            <p:cNvSpPr/>
            <p:nvPr/>
          </p:nvSpPr>
          <p:spPr>
            <a:xfrm>
              <a:off x="4061788" y="3902928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9"/>
            <p:cNvSpPr/>
            <p:nvPr/>
          </p:nvSpPr>
          <p:spPr>
            <a:xfrm>
              <a:off x="4137491" y="3902928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8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9"/>
            <p:cNvSpPr/>
            <p:nvPr/>
          </p:nvSpPr>
          <p:spPr>
            <a:xfrm>
              <a:off x="4213162" y="3902928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9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9"/>
            <p:cNvSpPr/>
            <p:nvPr/>
          </p:nvSpPr>
          <p:spPr>
            <a:xfrm>
              <a:off x="3682534" y="396659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9"/>
            <p:cNvSpPr/>
            <p:nvPr/>
          </p:nvSpPr>
          <p:spPr>
            <a:xfrm>
              <a:off x="3762216" y="3966594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9"/>
            <p:cNvSpPr/>
            <p:nvPr/>
          </p:nvSpPr>
          <p:spPr>
            <a:xfrm>
              <a:off x="3834309" y="396659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9"/>
            <p:cNvSpPr/>
            <p:nvPr/>
          </p:nvSpPr>
          <p:spPr>
            <a:xfrm>
              <a:off x="3913590" y="3966594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9"/>
            <p:cNvSpPr/>
            <p:nvPr/>
          </p:nvSpPr>
          <p:spPr>
            <a:xfrm>
              <a:off x="3989695" y="3966594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9"/>
            <p:cNvSpPr/>
            <p:nvPr/>
          </p:nvSpPr>
          <p:spPr>
            <a:xfrm>
              <a:off x="4061788" y="396659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9"/>
            <p:cNvSpPr/>
            <p:nvPr/>
          </p:nvSpPr>
          <p:spPr>
            <a:xfrm>
              <a:off x="4137491" y="396659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9"/>
            <p:cNvSpPr/>
            <p:nvPr/>
          </p:nvSpPr>
          <p:spPr>
            <a:xfrm>
              <a:off x="4217174" y="3966594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9"/>
            <p:cNvSpPr/>
            <p:nvPr/>
          </p:nvSpPr>
          <p:spPr>
            <a:xfrm>
              <a:off x="3682534" y="403026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9"/>
            <p:cNvSpPr/>
            <p:nvPr/>
          </p:nvSpPr>
          <p:spPr>
            <a:xfrm>
              <a:off x="3758605" y="4030260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9"/>
            <p:cNvSpPr/>
            <p:nvPr/>
          </p:nvSpPr>
          <p:spPr>
            <a:xfrm>
              <a:off x="3834309" y="403026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9"/>
            <p:cNvSpPr/>
            <p:nvPr/>
          </p:nvSpPr>
          <p:spPr>
            <a:xfrm>
              <a:off x="3910012" y="403026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9"/>
            <p:cNvSpPr/>
            <p:nvPr/>
          </p:nvSpPr>
          <p:spPr>
            <a:xfrm>
              <a:off x="3985683" y="4030260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56" y="1"/>
                    <a:pt x="1" y="348"/>
                    <a:pt x="216" y="552"/>
                  </a:cubicBezTo>
                  <a:cubicBezTo>
                    <a:pt x="282" y="618"/>
                    <a:pt x="363" y="647"/>
                    <a:pt x="443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9"/>
            <p:cNvSpPr/>
            <p:nvPr/>
          </p:nvSpPr>
          <p:spPr>
            <a:xfrm>
              <a:off x="4061888" y="4030260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5" y="0"/>
                  </a:moveTo>
                  <a:cubicBezTo>
                    <a:pt x="136" y="0"/>
                    <a:pt x="1" y="351"/>
                    <a:pt x="201" y="552"/>
                  </a:cubicBezTo>
                  <a:cubicBezTo>
                    <a:pt x="267" y="618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1"/>
                    <a:pt x="429" y="1"/>
                  </a:cubicBezTo>
                  <a:cubicBezTo>
                    <a:pt x="424" y="1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9"/>
            <p:cNvSpPr/>
            <p:nvPr/>
          </p:nvSpPr>
          <p:spPr>
            <a:xfrm>
              <a:off x="4137491" y="403026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9"/>
            <p:cNvSpPr/>
            <p:nvPr/>
          </p:nvSpPr>
          <p:spPr>
            <a:xfrm>
              <a:off x="4213162" y="4030260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9"/>
            <p:cNvSpPr/>
            <p:nvPr/>
          </p:nvSpPr>
          <p:spPr>
            <a:xfrm>
              <a:off x="3682534" y="4093558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56" y="0"/>
                    <a:pt x="0" y="347"/>
                    <a:pt x="216" y="563"/>
                  </a:cubicBezTo>
                  <a:cubicBezTo>
                    <a:pt x="281" y="629"/>
                    <a:pt x="361" y="658"/>
                    <a:pt x="440" y="658"/>
                  </a:cubicBezTo>
                  <a:cubicBezTo>
                    <a:pt x="607" y="658"/>
                    <a:pt x="767" y="527"/>
                    <a:pt x="767" y="323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9"/>
            <p:cNvSpPr/>
            <p:nvPr/>
          </p:nvSpPr>
          <p:spPr>
            <a:xfrm>
              <a:off x="3762216" y="4093558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9"/>
            <p:cNvSpPr/>
            <p:nvPr/>
          </p:nvSpPr>
          <p:spPr>
            <a:xfrm>
              <a:off x="3834309" y="4093558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9"/>
            <p:cNvSpPr/>
            <p:nvPr/>
          </p:nvSpPr>
          <p:spPr>
            <a:xfrm>
              <a:off x="3913590" y="4093558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24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3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9"/>
            <p:cNvSpPr/>
            <p:nvPr/>
          </p:nvSpPr>
          <p:spPr>
            <a:xfrm>
              <a:off x="3989695" y="4093558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9"/>
            <p:cNvSpPr/>
            <p:nvPr/>
          </p:nvSpPr>
          <p:spPr>
            <a:xfrm>
              <a:off x="4061788" y="4093558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9"/>
            <p:cNvSpPr/>
            <p:nvPr/>
          </p:nvSpPr>
          <p:spPr>
            <a:xfrm>
              <a:off x="4137491" y="4093558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49" y="658"/>
                    <a:pt x="429" y="658"/>
                  </a:cubicBezTo>
                  <a:cubicBezTo>
                    <a:pt x="596" y="658"/>
                    <a:pt x="758" y="527"/>
                    <a:pt x="767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9"/>
            <p:cNvSpPr/>
            <p:nvPr/>
          </p:nvSpPr>
          <p:spPr>
            <a:xfrm>
              <a:off x="4217174" y="4093558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9"/>
            <p:cNvSpPr/>
            <p:nvPr/>
          </p:nvSpPr>
          <p:spPr>
            <a:xfrm>
              <a:off x="3682534" y="415722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9"/>
            <p:cNvSpPr/>
            <p:nvPr/>
          </p:nvSpPr>
          <p:spPr>
            <a:xfrm>
              <a:off x="3758605" y="4157224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9"/>
            <p:cNvSpPr/>
            <p:nvPr/>
          </p:nvSpPr>
          <p:spPr>
            <a:xfrm>
              <a:off x="3834309" y="415722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9"/>
            <p:cNvSpPr/>
            <p:nvPr/>
          </p:nvSpPr>
          <p:spPr>
            <a:xfrm>
              <a:off x="3910012" y="415722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9"/>
            <p:cNvSpPr/>
            <p:nvPr/>
          </p:nvSpPr>
          <p:spPr>
            <a:xfrm>
              <a:off x="3985683" y="4157224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56" y="0"/>
                    <a:pt x="1" y="348"/>
                    <a:pt x="216" y="551"/>
                  </a:cubicBezTo>
                  <a:cubicBezTo>
                    <a:pt x="282" y="617"/>
                    <a:pt x="363" y="647"/>
                    <a:pt x="443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9"/>
            <p:cNvSpPr/>
            <p:nvPr/>
          </p:nvSpPr>
          <p:spPr>
            <a:xfrm>
              <a:off x="4061788" y="415722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9"/>
            <p:cNvSpPr/>
            <p:nvPr/>
          </p:nvSpPr>
          <p:spPr>
            <a:xfrm>
              <a:off x="4137491" y="415722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7" y="647"/>
                    <a:pt x="758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9"/>
            <p:cNvSpPr/>
            <p:nvPr/>
          </p:nvSpPr>
          <p:spPr>
            <a:xfrm>
              <a:off x="4213162" y="4157224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7" name="Google Shape;2137;p29"/>
          <p:cNvSpPr/>
          <p:nvPr/>
        </p:nvSpPr>
        <p:spPr>
          <a:xfrm>
            <a:off x="5" y="0"/>
            <a:ext cx="136201" cy="2077493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32"/>
          <p:cNvSpPr/>
          <p:nvPr/>
        </p:nvSpPr>
        <p:spPr>
          <a:xfrm>
            <a:off x="3505812" y="537247"/>
            <a:ext cx="4934100" cy="46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32"/>
          <p:cNvSpPr/>
          <p:nvPr/>
        </p:nvSpPr>
        <p:spPr>
          <a:xfrm>
            <a:off x="2993917" y="2280546"/>
            <a:ext cx="403755" cy="375030"/>
          </a:xfrm>
          <a:custGeom>
            <a:avLst/>
            <a:gdLst/>
            <a:ahLst/>
            <a:cxnLst/>
            <a:rect l="l" t="t" r="r" b="b"/>
            <a:pathLst>
              <a:path w="12074" h="11215" extrusionOk="0">
                <a:moveTo>
                  <a:pt x="6019" y="1"/>
                </a:moveTo>
                <a:cubicBezTo>
                  <a:pt x="3324" y="1"/>
                  <a:pt x="945" y="1954"/>
                  <a:pt x="504" y="4711"/>
                </a:cubicBezTo>
                <a:cubicBezTo>
                  <a:pt x="1" y="7765"/>
                  <a:pt x="2085" y="10652"/>
                  <a:pt x="5139" y="11143"/>
                </a:cubicBezTo>
                <a:cubicBezTo>
                  <a:pt x="5441" y="11191"/>
                  <a:pt x="5741" y="11215"/>
                  <a:pt x="6037" y="11215"/>
                </a:cubicBezTo>
                <a:cubicBezTo>
                  <a:pt x="8740" y="11215"/>
                  <a:pt x="11128" y="9260"/>
                  <a:pt x="11571" y="6508"/>
                </a:cubicBezTo>
                <a:cubicBezTo>
                  <a:pt x="12074" y="3453"/>
                  <a:pt x="9990" y="567"/>
                  <a:pt x="6936" y="76"/>
                </a:cubicBezTo>
                <a:cubicBezTo>
                  <a:pt x="6628" y="25"/>
                  <a:pt x="6322" y="1"/>
                  <a:pt x="60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32"/>
          <p:cNvSpPr/>
          <p:nvPr/>
        </p:nvSpPr>
        <p:spPr>
          <a:xfrm>
            <a:off x="2852936" y="2125253"/>
            <a:ext cx="685721" cy="685319"/>
          </a:xfrm>
          <a:custGeom>
            <a:avLst/>
            <a:gdLst/>
            <a:ahLst/>
            <a:cxnLst/>
            <a:rect l="l" t="t" r="r" b="b"/>
            <a:pathLst>
              <a:path w="20506" h="20494" fill="none" extrusionOk="0">
                <a:moveTo>
                  <a:pt x="16853" y="3642"/>
                </a:moveTo>
                <a:cubicBezTo>
                  <a:pt x="20506" y="7295"/>
                  <a:pt x="20506" y="13200"/>
                  <a:pt x="16853" y="16853"/>
                </a:cubicBezTo>
                <a:cubicBezTo>
                  <a:pt x="13200" y="20494"/>
                  <a:pt x="7295" y="20494"/>
                  <a:pt x="3642" y="16853"/>
                </a:cubicBezTo>
                <a:cubicBezTo>
                  <a:pt x="1" y="13200"/>
                  <a:pt x="1" y="7295"/>
                  <a:pt x="3642" y="3642"/>
                </a:cubicBezTo>
                <a:cubicBezTo>
                  <a:pt x="7295" y="1"/>
                  <a:pt x="13200" y="1"/>
                  <a:pt x="16853" y="3642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6" name="Google Shape;2236;p32"/>
          <p:cNvSpPr/>
          <p:nvPr/>
        </p:nvSpPr>
        <p:spPr>
          <a:xfrm flipH="1">
            <a:off x="2885805" y="-7829"/>
            <a:ext cx="620011" cy="890373"/>
          </a:xfrm>
          <a:custGeom>
            <a:avLst/>
            <a:gdLst/>
            <a:ahLst/>
            <a:cxnLst/>
            <a:rect l="l" t="t" r="r" b="b"/>
            <a:pathLst>
              <a:path w="18541" h="26626" extrusionOk="0">
                <a:moveTo>
                  <a:pt x="0" y="0"/>
                </a:moveTo>
                <a:lnTo>
                  <a:pt x="0" y="26625"/>
                </a:lnTo>
                <a:lnTo>
                  <a:pt x="12624" y="26625"/>
                </a:lnTo>
                <a:cubicBezTo>
                  <a:pt x="15894" y="26625"/>
                  <a:pt x="18541" y="23966"/>
                  <a:pt x="18541" y="20708"/>
                </a:cubicBezTo>
                <a:lnTo>
                  <a:pt x="185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32"/>
          <p:cNvSpPr/>
          <p:nvPr/>
        </p:nvSpPr>
        <p:spPr>
          <a:xfrm>
            <a:off x="3188799" y="-110204"/>
            <a:ext cx="14000" cy="2574704"/>
          </a:xfrm>
          <a:custGeom>
            <a:avLst/>
            <a:gdLst/>
            <a:ahLst/>
            <a:cxnLst/>
            <a:rect l="l" t="t" r="r" b="b"/>
            <a:pathLst>
              <a:path w="1" h="71624" fill="none" extrusionOk="0">
                <a:moveTo>
                  <a:pt x="0" y="71624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32"/>
          <p:cNvSpPr/>
          <p:nvPr/>
        </p:nvSpPr>
        <p:spPr>
          <a:xfrm>
            <a:off x="8439905" y="3063846"/>
            <a:ext cx="136201" cy="2077493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9" name="Google Shape;2239;p32"/>
          <p:cNvGrpSpPr/>
          <p:nvPr/>
        </p:nvGrpSpPr>
        <p:grpSpPr>
          <a:xfrm>
            <a:off x="679955" y="4560770"/>
            <a:ext cx="556341" cy="466622"/>
            <a:chOff x="5590805" y="3094411"/>
            <a:chExt cx="556341" cy="466622"/>
          </a:xfrm>
        </p:grpSpPr>
        <p:sp>
          <p:nvSpPr>
            <p:cNvPr id="2240" name="Google Shape;2240;p32"/>
            <p:cNvSpPr/>
            <p:nvPr/>
          </p:nvSpPr>
          <p:spPr>
            <a:xfrm>
              <a:off x="5590805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2"/>
            <p:cNvSpPr/>
            <p:nvPr/>
          </p:nvSpPr>
          <p:spPr>
            <a:xfrm>
              <a:off x="5670493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2"/>
            <p:cNvSpPr/>
            <p:nvPr/>
          </p:nvSpPr>
          <p:spPr>
            <a:xfrm>
              <a:off x="5742589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2"/>
            <p:cNvSpPr/>
            <p:nvPr/>
          </p:nvSpPr>
          <p:spPr>
            <a:xfrm>
              <a:off x="5818297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2" y="646"/>
                    <a:pt x="433" y="646"/>
                  </a:cubicBezTo>
                  <a:cubicBezTo>
                    <a:pt x="603" y="646"/>
                    <a:pt x="767" y="518"/>
                    <a:pt x="767" y="323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2"/>
            <p:cNvSpPr/>
            <p:nvPr/>
          </p:nvSpPr>
          <p:spPr>
            <a:xfrm>
              <a:off x="5897985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2"/>
            <p:cNvSpPr/>
            <p:nvPr/>
          </p:nvSpPr>
          <p:spPr>
            <a:xfrm>
              <a:off x="5970082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2"/>
            <p:cNvSpPr/>
            <p:nvPr/>
          </p:nvSpPr>
          <p:spPr>
            <a:xfrm>
              <a:off x="6045790" y="309441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2"/>
            <p:cNvSpPr/>
            <p:nvPr/>
          </p:nvSpPr>
          <p:spPr>
            <a:xfrm>
              <a:off x="6125076" y="3094411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3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2"/>
            <p:cNvSpPr/>
            <p:nvPr/>
          </p:nvSpPr>
          <p:spPr>
            <a:xfrm>
              <a:off x="5590805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7" y="1"/>
                    <a:pt x="450" y="1"/>
                    <a:pt x="444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2"/>
            <p:cNvSpPr/>
            <p:nvPr/>
          </p:nvSpPr>
          <p:spPr>
            <a:xfrm>
              <a:off x="5666915" y="3158047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1"/>
                  </a:moveTo>
                  <a:cubicBezTo>
                    <a:pt x="444" y="1"/>
                    <a:pt x="438" y="1"/>
                    <a:pt x="431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0" y="618"/>
                    <a:pt x="351" y="648"/>
                    <a:pt x="430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1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2"/>
            <p:cNvSpPr/>
            <p:nvPr/>
          </p:nvSpPr>
          <p:spPr>
            <a:xfrm>
              <a:off x="5742589" y="3158080"/>
              <a:ext cx="25548" cy="21769"/>
            </a:xfrm>
            <a:custGeom>
              <a:avLst/>
              <a:gdLst/>
              <a:ahLst/>
              <a:cxnLst/>
              <a:rect l="l" t="t" r="r" b="b"/>
              <a:pathLst>
                <a:path w="764" h="651" extrusionOk="0">
                  <a:moveTo>
                    <a:pt x="432" y="0"/>
                  </a:moveTo>
                  <a:cubicBezTo>
                    <a:pt x="144" y="0"/>
                    <a:pt x="1" y="360"/>
                    <a:pt x="204" y="563"/>
                  </a:cubicBezTo>
                  <a:cubicBezTo>
                    <a:pt x="272" y="624"/>
                    <a:pt x="353" y="651"/>
                    <a:pt x="431" y="651"/>
                  </a:cubicBezTo>
                  <a:cubicBezTo>
                    <a:pt x="603" y="651"/>
                    <a:pt x="763" y="521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2"/>
            <p:cNvSpPr/>
            <p:nvPr/>
          </p:nvSpPr>
          <p:spPr>
            <a:xfrm>
              <a:off x="5818297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2" y="1"/>
                  </a:moveTo>
                  <a:cubicBezTo>
                    <a:pt x="456" y="1"/>
                    <a:pt x="450" y="1"/>
                    <a:pt x="444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4" y="618"/>
                    <a:pt x="357" y="648"/>
                    <a:pt x="439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22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2"/>
            <p:cNvSpPr/>
            <p:nvPr/>
          </p:nvSpPr>
          <p:spPr>
            <a:xfrm>
              <a:off x="5894006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2"/>
            <p:cNvSpPr/>
            <p:nvPr/>
          </p:nvSpPr>
          <p:spPr>
            <a:xfrm>
              <a:off x="5970082" y="3158047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1"/>
                  </a:cubicBezTo>
                  <a:cubicBezTo>
                    <a:pt x="144" y="1"/>
                    <a:pt x="1" y="349"/>
                    <a:pt x="204" y="552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2"/>
            <p:cNvSpPr/>
            <p:nvPr/>
          </p:nvSpPr>
          <p:spPr>
            <a:xfrm>
              <a:off x="6045890" y="3158080"/>
              <a:ext cx="25147" cy="21636"/>
            </a:xfrm>
            <a:custGeom>
              <a:avLst/>
              <a:gdLst/>
              <a:ahLst/>
              <a:cxnLst/>
              <a:rect l="l" t="t" r="r" b="b"/>
              <a:pathLst>
                <a:path w="752" h="647" extrusionOk="0">
                  <a:moveTo>
                    <a:pt x="415" y="0"/>
                  </a:moveTo>
                  <a:cubicBezTo>
                    <a:pt x="137" y="0"/>
                    <a:pt x="1" y="351"/>
                    <a:pt x="201" y="551"/>
                  </a:cubicBezTo>
                  <a:cubicBezTo>
                    <a:pt x="267" y="617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0"/>
                    <a:pt x="429" y="0"/>
                  </a:cubicBezTo>
                  <a:cubicBezTo>
                    <a:pt x="424" y="0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2"/>
            <p:cNvSpPr/>
            <p:nvPr/>
          </p:nvSpPr>
          <p:spPr>
            <a:xfrm>
              <a:off x="6121498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3" y="618"/>
                    <a:pt x="357" y="648"/>
                    <a:pt x="438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2"/>
            <p:cNvSpPr/>
            <p:nvPr/>
          </p:nvSpPr>
          <p:spPr>
            <a:xfrm>
              <a:off x="5590805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22"/>
                    <a:pt x="363" y="653"/>
                    <a:pt x="443" y="653"/>
                  </a:cubicBezTo>
                  <a:cubicBezTo>
                    <a:pt x="608" y="653"/>
                    <a:pt x="767" y="518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2"/>
            <p:cNvSpPr/>
            <p:nvPr/>
          </p:nvSpPr>
          <p:spPr>
            <a:xfrm>
              <a:off x="5670493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2"/>
            <p:cNvSpPr/>
            <p:nvPr/>
          </p:nvSpPr>
          <p:spPr>
            <a:xfrm>
              <a:off x="5742589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2"/>
            <p:cNvSpPr/>
            <p:nvPr/>
          </p:nvSpPr>
          <p:spPr>
            <a:xfrm>
              <a:off x="5818297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2" y="653"/>
                    <a:pt x="434" y="653"/>
                  </a:cubicBezTo>
                  <a:cubicBezTo>
                    <a:pt x="603" y="653"/>
                    <a:pt x="767" y="518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2"/>
            <p:cNvSpPr/>
            <p:nvPr/>
          </p:nvSpPr>
          <p:spPr>
            <a:xfrm>
              <a:off x="5897985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2"/>
            <p:cNvSpPr/>
            <p:nvPr/>
          </p:nvSpPr>
          <p:spPr>
            <a:xfrm>
              <a:off x="5970082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2"/>
            <p:cNvSpPr/>
            <p:nvPr/>
          </p:nvSpPr>
          <p:spPr>
            <a:xfrm>
              <a:off x="6045790" y="3221349"/>
              <a:ext cx="25247" cy="21836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6" y="653"/>
                    <a:pt x="755" y="518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2"/>
            <p:cNvSpPr/>
            <p:nvPr/>
          </p:nvSpPr>
          <p:spPr>
            <a:xfrm>
              <a:off x="6125076" y="3221349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2"/>
            <p:cNvSpPr/>
            <p:nvPr/>
          </p:nvSpPr>
          <p:spPr>
            <a:xfrm>
              <a:off x="5590805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2"/>
            <p:cNvSpPr/>
            <p:nvPr/>
          </p:nvSpPr>
          <p:spPr>
            <a:xfrm>
              <a:off x="5670493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2"/>
            <p:cNvSpPr/>
            <p:nvPr/>
          </p:nvSpPr>
          <p:spPr>
            <a:xfrm>
              <a:off x="5742589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2"/>
            <p:cNvSpPr/>
            <p:nvPr/>
          </p:nvSpPr>
          <p:spPr>
            <a:xfrm>
              <a:off x="5818297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2"/>
            <p:cNvSpPr/>
            <p:nvPr/>
          </p:nvSpPr>
          <p:spPr>
            <a:xfrm>
              <a:off x="5897985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2"/>
            <p:cNvSpPr/>
            <p:nvPr/>
          </p:nvSpPr>
          <p:spPr>
            <a:xfrm>
              <a:off x="5970082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2"/>
            <p:cNvSpPr/>
            <p:nvPr/>
          </p:nvSpPr>
          <p:spPr>
            <a:xfrm>
              <a:off x="6045790" y="328505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2"/>
            <p:cNvSpPr/>
            <p:nvPr/>
          </p:nvSpPr>
          <p:spPr>
            <a:xfrm>
              <a:off x="6125076" y="3285052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2"/>
            <p:cNvSpPr/>
            <p:nvPr/>
          </p:nvSpPr>
          <p:spPr>
            <a:xfrm>
              <a:off x="5590805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2"/>
            <p:cNvSpPr/>
            <p:nvPr/>
          </p:nvSpPr>
          <p:spPr>
            <a:xfrm>
              <a:off x="5666915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2"/>
            <p:cNvSpPr/>
            <p:nvPr/>
          </p:nvSpPr>
          <p:spPr>
            <a:xfrm>
              <a:off x="5742589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2"/>
            <p:cNvSpPr/>
            <p:nvPr/>
          </p:nvSpPr>
          <p:spPr>
            <a:xfrm>
              <a:off x="5818297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2"/>
            <p:cNvSpPr/>
            <p:nvPr/>
          </p:nvSpPr>
          <p:spPr>
            <a:xfrm>
              <a:off x="5894006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2"/>
            <p:cNvSpPr/>
            <p:nvPr/>
          </p:nvSpPr>
          <p:spPr>
            <a:xfrm>
              <a:off x="5970082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2"/>
            <p:cNvSpPr/>
            <p:nvPr/>
          </p:nvSpPr>
          <p:spPr>
            <a:xfrm>
              <a:off x="6045790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2"/>
            <p:cNvSpPr/>
            <p:nvPr/>
          </p:nvSpPr>
          <p:spPr>
            <a:xfrm>
              <a:off x="6121498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2"/>
            <p:cNvSpPr/>
            <p:nvPr/>
          </p:nvSpPr>
          <p:spPr>
            <a:xfrm>
              <a:off x="5590805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56" y="1"/>
                    <a:pt x="0" y="348"/>
                    <a:pt x="216" y="564"/>
                  </a:cubicBezTo>
                  <a:cubicBezTo>
                    <a:pt x="281" y="629"/>
                    <a:pt x="362" y="659"/>
                    <a:pt x="441" y="659"/>
                  </a:cubicBezTo>
                  <a:cubicBezTo>
                    <a:pt x="607" y="659"/>
                    <a:pt x="767" y="527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2"/>
            <p:cNvSpPr/>
            <p:nvPr/>
          </p:nvSpPr>
          <p:spPr>
            <a:xfrm>
              <a:off x="5670493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2"/>
            <p:cNvSpPr/>
            <p:nvPr/>
          </p:nvSpPr>
          <p:spPr>
            <a:xfrm>
              <a:off x="5742589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2"/>
            <p:cNvSpPr/>
            <p:nvPr/>
          </p:nvSpPr>
          <p:spPr>
            <a:xfrm>
              <a:off x="5818297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1" y="659"/>
                    <a:pt x="432" y="659"/>
                  </a:cubicBezTo>
                  <a:cubicBezTo>
                    <a:pt x="602" y="659"/>
                    <a:pt x="767" y="527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2"/>
            <p:cNvSpPr/>
            <p:nvPr/>
          </p:nvSpPr>
          <p:spPr>
            <a:xfrm>
              <a:off x="5897985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2"/>
            <p:cNvSpPr/>
            <p:nvPr/>
          </p:nvSpPr>
          <p:spPr>
            <a:xfrm>
              <a:off x="5970082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2"/>
            <p:cNvSpPr/>
            <p:nvPr/>
          </p:nvSpPr>
          <p:spPr>
            <a:xfrm>
              <a:off x="6045790" y="3411990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2"/>
            <p:cNvSpPr/>
            <p:nvPr/>
          </p:nvSpPr>
          <p:spPr>
            <a:xfrm>
              <a:off x="6125076" y="341199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2"/>
            <p:cNvSpPr/>
            <p:nvPr/>
          </p:nvSpPr>
          <p:spPr>
            <a:xfrm>
              <a:off x="5590805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2"/>
            <p:cNvSpPr/>
            <p:nvPr/>
          </p:nvSpPr>
          <p:spPr>
            <a:xfrm>
              <a:off x="5666915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2"/>
            <p:cNvSpPr/>
            <p:nvPr/>
          </p:nvSpPr>
          <p:spPr>
            <a:xfrm>
              <a:off x="5742589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2"/>
            <p:cNvSpPr/>
            <p:nvPr/>
          </p:nvSpPr>
          <p:spPr>
            <a:xfrm>
              <a:off x="5818297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2"/>
            <p:cNvSpPr/>
            <p:nvPr/>
          </p:nvSpPr>
          <p:spPr>
            <a:xfrm>
              <a:off x="5894006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2"/>
            <p:cNvSpPr/>
            <p:nvPr/>
          </p:nvSpPr>
          <p:spPr>
            <a:xfrm>
              <a:off x="5970082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2"/>
            <p:cNvSpPr/>
            <p:nvPr/>
          </p:nvSpPr>
          <p:spPr>
            <a:xfrm>
              <a:off x="6045790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2"/>
            <p:cNvSpPr/>
            <p:nvPr/>
          </p:nvSpPr>
          <p:spPr>
            <a:xfrm>
              <a:off x="6121498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2"/>
            <p:cNvSpPr/>
            <p:nvPr/>
          </p:nvSpPr>
          <p:spPr>
            <a:xfrm>
              <a:off x="5590805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2"/>
            <p:cNvSpPr/>
            <p:nvPr/>
          </p:nvSpPr>
          <p:spPr>
            <a:xfrm>
              <a:off x="5666915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2"/>
            <p:cNvSpPr/>
            <p:nvPr/>
          </p:nvSpPr>
          <p:spPr>
            <a:xfrm>
              <a:off x="5742589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2"/>
            <p:cNvSpPr/>
            <p:nvPr/>
          </p:nvSpPr>
          <p:spPr>
            <a:xfrm>
              <a:off x="5818297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2"/>
            <p:cNvSpPr/>
            <p:nvPr/>
          </p:nvSpPr>
          <p:spPr>
            <a:xfrm>
              <a:off x="5894006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2"/>
            <p:cNvSpPr/>
            <p:nvPr/>
          </p:nvSpPr>
          <p:spPr>
            <a:xfrm>
              <a:off x="5970082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2"/>
            <p:cNvSpPr/>
            <p:nvPr/>
          </p:nvSpPr>
          <p:spPr>
            <a:xfrm>
              <a:off x="6045790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2"/>
            <p:cNvSpPr/>
            <p:nvPr/>
          </p:nvSpPr>
          <p:spPr>
            <a:xfrm>
              <a:off x="6121498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8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4" name="Google Shape;2304;p32"/>
          <p:cNvSpPr/>
          <p:nvPr/>
        </p:nvSpPr>
        <p:spPr>
          <a:xfrm>
            <a:off x="1" y="4185253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32"/>
          <p:cNvSpPr txBox="1">
            <a:spLocks noGrp="1"/>
          </p:cNvSpPr>
          <p:nvPr>
            <p:ph type="title"/>
          </p:nvPr>
        </p:nvSpPr>
        <p:spPr>
          <a:xfrm>
            <a:off x="3947187" y="1024128"/>
            <a:ext cx="28071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06" name="Google Shape;2306;p32"/>
          <p:cNvSpPr txBox="1">
            <a:spLocks noGrp="1"/>
          </p:cNvSpPr>
          <p:nvPr>
            <p:ph type="subTitle" idx="1"/>
          </p:nvPr>
        </p:nvSpPr>
        <p:spPr>
          <a:xfrm>
            <a:off x="3947187" y="1755648"/>
            <a:ext cx="3867900" cy="1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AND_BODY_1_1"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36"/>
          <p:cNvSpPr/>
          <p:nvPr/>
        </p:nvSpPr>
        <p:spPr>
          <a:xfrm>
            <a:off x="491012" y="539500"/>
            <a:ext cx="4934100" cy="46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36"/>
          <p:cNvSpPr txBox="1">
            <a:spLocks noGrp="1"/>
          </p:cNvSpPr>
          <p:nvPr>
            <p:ph type="title"/>
          </p:nvPr>
        </p:nvSpPr>
        <p:spPr>
          <a:xfrm>
            <a:off x="1153801" y="554351"/>
            <a:ext cx="3465000" cy="12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2527" name="Google Shape;2527;p36"/>
          <p:cNvSpPr txBox="1">
            <a:spLocks noGrp="1"/>
          </p:cNvSpPr>
          <p:nvPr>
            <p:ph type="subTitle" idx="1"/>
          </p:nvPr>
        </p:nvSpPr>
        <p:spPr>
          <a:xfrm>
            <a:off x="1143900" y="2248050"/>
            <a:ext cx="2541000" cy="14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8" name="Google Shape;2528;p36"/>
          <p:cNvSpPr txBox="1"/>
          <p:nvPr/>
        </p:nvSpPr>
        <p:spPr>
          <a:xfrm>
            <a:off x="1143900" y="3435275"/>
            <a:ext cx="2848200" cy="11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2529" name="Google Shape;2529;p36"/>
          <p:cNvGrpSpPr/>
          <p:nvPr/>
        </p:nvGrpSpPr>
        <p:grpSpPr>
          <a:xfrm>
            <a:off x="8320540" y="3021796"/>
            <a:ext cx="823460" cy="1680594"/>
            <a:chOff x="6699040" y="2206846"/>
            <a:chExt cx="823460" cy="1680594"/>
          </a:xfrm>
        </p:grpSpPr>
        <p:sp>
          <p:nvSpPr>
            <p:cNvPr id="2530" name="Google Shape;2530;p36"/>
            <p:cNvSpPr/>
            <p:nvPr/>
          </p:nvSpPr>
          <p:spPr>
            <a:xfrm>
              <a:off x="6699040" y="2206846"/>
              <a:ext cx="823460" cy="1680594"/>
            </a:xfrm>
            <a:custGeom>
              <a:avLst/>
              <a:gdLst/>
              <a:ahLst/>
              <a:cxnLst/>
              <a:rect l="l" t="t" r="r" b="b"/>
              <a:pathLst>
                <a:path w="24625" h="50257" extrusionOk="0">
                  <a:moveTo>
                    <a:pt x="24625" y="1"/>
                  </a:moveTo>
                  <a:cubicBezTo>
                    <a:pt x="11055" y="372"/>
                    <a:pt x="0" y="11463"/>
                    <a:pt x="0" y="25129"/>
                  </a:cubicBezTo>
                  <a:cubicBezTo>
                    <a:pt x="0" y="38795"/>
                    <a:pt x="11055" y="49885"/>
                    <a:pt x="24625" y="50257"/>
                  </a:cubicBezTo>
                  <a:lnTo>
                    <a:pt x="24625" y="37585"/>
                  </a:lnTo>
                  <a:lnTo>
                    <a:pt x="20014" y="26063"/>
                  </a:lnTo>
                  <a:lnTo>
                    <a:pt x="24625" y="12673"/>
                  </a:lnTo>
                  <a:lnTo>
                    <a:pt x="2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>
              <a:off x="7109549" y="2630598"/>
              <a:ext cx="412951" cy="832689"/>
            </a:xfrm>
            <a:custGeom>
              <a:avLst/>
              <a:gdLst/>
              <a:ahLst/>
              <a:cxnLst/>
              <a:rect l="l" t="t" r="r" b="b"/>
              <a:pathLst>
                <a:path w="12349" h="24901" extrusionOk="0">
                  <a:moveTo>
                    <a:pt x="12349" y="1"/>
                  </a:moveTo>
                  <a:cubicBezTo>
                    <a:pt x="5594" y="144"/>
                    <a:pt x="1" y="5666"/>
                    <a:pt x="1" y="12445"/>
                  </a:cubicBezTo>
                  <a:cubicBezTo>
                    <a:pt x="1" y="19236"/>
                    <a:pt x="5594" y="24757"/>
                    <a:pt x="12349" y="24901"/>
                  </a:cubicBezTo>
                  <a:lnTo>
                    <a:pt x="123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2" name="Google Shape;2532;p36"/>
          <p:cNvSpPr/>
          <p:nvPr/>
        </p:nvSpPr>
        <p:spPr>
          <a:xfrm>
            <a:off x="480914" y="0"/>
            <a:ext cx="33" cy="1623713"/>
          </a:xfrm>
          <a:custGeom>
            <a:avLst/>
            <a:gdLst/>
            <a:ahLst/>
            <a:cxnLst/>
            <a:rect l="l" t="t" r="r" b="b"/>
            <a:pathLst>
              <a:path w="1" h="48556" fill="none" extrusionOk="0">
                <a:moveTo>
                  <a:pt x="0" y="0"/>
                </a:moveTo>
                <a:lnTo>
                  <a:pt x="0" y="48555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36"/>
          <p:cNvSpPr/>
          <p:nvPr/>
        </p:nvSpPr>
        <p:spPr>
          <a:xfrm>
            <a:off x="313490" y="1564803"/>
            <a:ext cx="334467" cy="304739"/>
          </a:xfrm>
          <a:custGeom>
            <a:avLst/>
            <a:gdLst/>
            <a:ahLst/>
            <a:cxnLst/>
            <a:rect l="l" t="t" r="r" b="b"/>
            <a:pathLst>
              <a:path w="10002" h="9113" extrusionOk="0">
                <a:moveTo>
                  <a:pt x="5003" y="0"/>
                </a:moveTo>
                <a:cubicBezTo>
                  <a:pt x="3837" y="0"/>
                  <a:pt x="2672" y="447"/>
                  <a:pt x="1785" y="1339"/>
                </a:cubicBezTo>
                <a:cubicBezTo>
                  <a:pt x="1" y="3112"/>
                  <a:pt x="1" y="5998"/>
                  <a:pt x="1785" y="7783"/>
                </a:cubicBezTo>
                <a:cubicBezTo>
                  <a:pt x="2672" y="8669"/>
                  <a:pt x="3837" y="9112"/>
                  <a:pt x="5003" y="9112"/>
                </a:cubicBezTo>
                <a:cubicBezTo>
                  <a:pt x="6169" y="9112"/>
                  <a:pt x="7337" y="8669"/>
                  <a:pt x="8229" y="7783"/>
                </a:cubicBezTo>
                <a:cubicBezTo>
                  <a:pt x="10002" y="5998"/>
                  <a:pt x="10002" y="3112"/>
                  <a:pt x="8229" y="1339"/>
                </a:cubicBezTo>
                <a:cubicBezTo>
                  <a:pt x="7337" y="447"/>
                  <a:pt x="6169" y="0"/>
                  <a:pt x="50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36"/>
          <p:cNvSpPr/>
          <p:nvPr/>
        </p:nvSpPr>
        <p:spPr>
          <a:xfrm>
            <a:off x="1" y="280331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36"/>
          <p:cNvSpPr/>
          <p:nvPr/>
        </p:nvSpPr>
        <p:spPr>
          <a:xfrm rot="3104013">
            <a:off x="6877125" y="2788382"/>
            <a:ext cx="2163998" cy="1311314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36"/>
          <p:cNvSpPr/>
          <p:nvPr/>
        </p:nvSpPr>
        <p:spPr>
          <a:xfrm rot="3104013">
            <a:off x="6920048" y="2870246"/>
            <a:ext cx="624424" cy="624424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AND_BODY_2_1">
    <p:spTree>
      <p:nvGrpSpPr>
        <p:cNvPr id="1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ONE_COLUMN_TEXT_2"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5" name="Google Shape;2615;p39"/>
          <p:cNvCxnSpPr/>
          <p:nvPr/>
        </p:nvCxnSpPr>
        <p:spPr>
          <a:xfrm rot="10800000">
            <a:off x="8057675" y="1840400"/>
            <a:ext cx="0" cy="420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6" name="Google Shape;2616;p39"/>
          <p:cNvSpPr/>
          <p:nvPr/>
        </p:nvSpPr>
        <p:spPr>
          <a:xfrm>
            <a:off x="990474" y="1121063"/>
            <a:ext cx="719331" cy="719331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39"/>
          <p:cNvSpPr/>
          <p:nvPr/>
        </p:nvSpPr>
        <p:spPr>
          <a:xfrm>
            <a:off x="1128446" y="1278780"/>
            <a:ext cx="443414" cy="403922"/>
          </a:xfrm>
          <a:custGeom>
            <a:avLst/>
            <a:gdLst/>
            <a:ahLst/>
            <a:cxnLst/>
            <a:rect l="l" t="t" r="r" b="b"/>
            <a:pathLst>
              <a:path w="13260" h="12079" extrusionOk="0">
                <a:moveTo>
                  <a:pt x="6630" y="0"/>
                </a:moveTo>
                <a:cubicBezTo>
                  <a:pt x="5085" y="0"/>
                  <a:pt x="3540" y="590"/>
                  <a:pt x="2360" y="1770"/>
                </a:cubicBezTo>
                <a:cubicBezTo>
                  <a:pt x="1" y="4129"/>
                  <a:pt x="1" y="7950"/>
                  <a:pt x="2360" y="10309"/>
                </a:cubicBezTo>
                <a:cubicBezTo>
                  <a:pt x="3540" y="11489"/>
                  <a:pt x="5085" y="12079"/>
                  <a:pt x="6630" y="12079"/>
                </a:cubicBezTo>
                <a:cubicBezTo>
                  <a:pt x="8175" y="12079"/>
                  <a:pt x="9720" y="11489"/>
                  <a:pt x="10900" y="10309"/>
                </a:cubicBezTo>
                <a:cubicBezTo>
                  <a:pt x="13260" y="7950"/>
                  <a:pt x="13260" y="4129"/>
                  <a:pt x="10900" y="1770"/>
                </a:cubicBezTo>
                <a:cubicBezTo>
                  <a:pt x="9720" y="590"/>
                  <a:pt x="8175" y="0"/>
                  <a:pt x="6630" y="0"/>
                </a:cubicBez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39"/>
          <p:cNvSpPr/>
          <p:nvPr/>
        </p:nvSpPr>
        <p:spPr>
          <a:xfrm>
            <a:off x="1571862" y="539500"/>
            <a:ext cx="4934100" cy="46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39"/>
          <p:cNvSpPr/>
          <p:nvPr/>
        </p:nvSpPr>
        <p:spPr>
          <a:xfrm>
            <a:off x="8197846" y="3552992"/>
            <a:ext cx="719361" cy="1601274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39"/>
          <p:cNvSpPr/>
          <p:nvPr/>
        </p:nvSpPr>
        <p:spPr>
          <a:xfrm>
            <a:off x="6273086" y="4361191"/>
            <a:ext cx="2870924" cy="358076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1" name="Google Shape;2621;p39"/>
          <p:cNvGrpSpPr/>
          <p:nvPr/>
        </p:nvGrpSpPr>
        <p:grpSpPr>
          <a:xfrm>
            <a:off x="8279551" y="180541"/>
            <a:ext cx="555940" cy="467056"/>
            <a:chOff x="1655600" y="1342675"/>
            <a:chExt cx="415625" cy="349175"/>
          </a:xfrm>
        </p:grpSpPr>
        <p:sp>
          <p:nvSpPr>
            <p:cNvPr id="2622" name="Google Shape;2622;p39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9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9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9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9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9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9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9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9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9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9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9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9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9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9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9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9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9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9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9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9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9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9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9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9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9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9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9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9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9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9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9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9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9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9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9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9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9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9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9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9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9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9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9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9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9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9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9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9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9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9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9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9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9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9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9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9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9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9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9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9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9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9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9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6" name="Google Shape;2686;p39"/>
          <p:cNvSpPr/>
          <p:nvPr/>
        </p:nvSpPr>
        <p:spPr>
          <a:xfrm>
            <a:off x="1435650" y="3"/>
            <a:ext cx="136201" cy="2879229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rgbClr val="E738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39"/>
          <p:cNvSpPr/>
          <p:nvPr/>
        </p:nvSpPr>
        <p:spPr>
          <a:xfrm>
            <a:off x="0" y="1432096"/>
            <a:ext cx="1435658" cy="859963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3768699" y="2121147"/>
            <a:ext cx="379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title" idx="2" hasCustomPrompt="1"/>
          </p:nvPr>
        </p:nvSpPr>
        <p:spPr>
          <a:xfrm>
            <a:off x="2644950" y="1049380"/>
            <a:ext cx="1564200" cy="15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" name="Google Shape;84;p3"/>
          <p:cNvSpPr/>
          <p:nvPr/>
        </p:nvSpPr>
        <p:spPr>
          <a:xfrm>
            <a:off x="2905995" y="2420749"/>
            <a:ext cx="699732" cy="1073391"/>
          </a:xfrm>
          <a:custGeom>
            <a:avLst/>
            <a:gdLst/>
            <a:ahLst/>
            <a:cxnLst/>
            <a:rect l="l" t="t" r="r" b="b"/>
            <a:pathLst>
              <a:path w="20925" h="32099" extrusionOk="0">
                <a:moveTo>
                  <a:pt x="1869" y="0"/>
                </a:moveTo>
                <a:cubicBezTo>
                  <a:pt x="671" y="2647"/>
                  <a:pt x="1" y="7881"/>
                  <a:pt x="1" y="10971"/>
                </a:cubicBezTo>
                <a:cubicBezTo>
                  <a:pt x="1" y="22553"/>
                  <a:pt x="9331" y="31979"/>
                  <a:pt x="20925" y="32099"/>
                </a:cubicBezTo>
                <a:lnTo>
                  <a:pt x="2092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7100815" y="-202978"/>
            <a:ext cx="33" cy="2901355"/>
          </a:xfrm>
          <a:custGeom>
            <a:avLst/>
            <a:gdLst/>
            <a:ahLst/>
            <a:cxnLst/>
            <a:rect l="l" t="t" r="r" b="b"/>
            <a:pathLst>
              <a:path w="1" h="86763" fill="none" extrusionOk="0">
                <a:moveTo>
                  <a:pt x="0" y="8676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6016068" y="1455860"/>
            <a:ext cx="699732" cy="345669"/>
          </a:xfrm>
          <a:custGeom>
            <a:avLst/>
            <a:gdLst/>
            <a:ahLst/>
            <a:cxnLst/>
            <a:rect l="l" t="t" r="r" b="b"/>
            <a:pathLst>
              <a:path w="20925" h="10337" extrusionOk="0">
                <a:moveTo>
                  <a:pt x="1" y="0"/>
                </a:moveTo>
                <a:cubicBezTo>
                  <a:pt x="72" y="5725"/>
                  <a:pt x="4732" y="10336"/>
                  <a:pt x="10457" y="10336"/>
                </a:cubicBezTo>
                <a:cubicBezTo>
                  <a:pt x="16194" y="10336"/>
                  <a:pt x="20853" y="5725"/>
                  <a:pt x="209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6016068" y="1799891"/>
            <a:ext cx="699732" cy="345669"/>
          </a:xfrm>
          <a:custGeom>
            <a:avLst/>
            <a:gdLst/>
            <a:ahLst/>
            <a:cxnLst/>
            <a:rect l="l" t="t" r="r" b="b"/>
            <a:pathLst>
              <a:path w="20925" h="10337" extrusionOk="0">
                <a:moveTo>
                  <a:pt x="10457" y="0"/>
                </a:moveTo>
                <a:cubicBezTo>
                  <a:pt x="4732" y="0"/>
                  <a:pt x="72" y="4612"/>
                  <a:pt x="1" y="10337"/>
                </a:cubicBezTo>
                <a:lnTo>
                  <a:pt x="20925" y="10337"/>
                </a:lnTo>
                <a:cubicBezTo>
                  <a:pt x="20853" y="4612"/>
                  <a:pt x="16194" y="0"/>
                  <a:pt x="10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MAIN_POINT_1"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40"/>
          <p:cNvSpPr/>
          <p:nvPr/>
        </p:nvSpPr>
        <p:spPr>
          <a:xfrm>
            <a:off x="713237" y="539500"/>
            <a:ext cx="4934100" cy="46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40"/>
          <p:cNvSpPr/>
          <p:nvPr/>
        </p:nvSpPr>
        <p:spPr>
          <a:xfrm>
            <a:off x="5683746" y="1223255"/>
            <a:ext cx="443414" cy="403922"/>
          </a:xfrm>
          <a:custGeom>
            <a:avLst/>
            <a:gdLst/>
            <a:ahLst/>
            <a:cxnLst/>
            <a:rect l="l" t="t" r="r" b="b"/>
            <a:pathLst>
              <a:path w="13260" h="12079" extrusionOk="0">
                <a:moveTo>
                  <a:pt x="6630" y="0"/>
                </a:moveTo>
                <a:cubicBezTo>
                  <a:pt x="5085" y="0"/>
                  <a:pt x="3540" y="590"/>
                  <a:pt x="2360" y="1770"/>
                </a:cubicBezTo>
                <a:cubicBezTo>
                  <a:pt x="1" y="4129"/>
                  <a:pt x="1" y="7950"/>
                  <a:pt x="2360" y="10309"/>
                </a:cubicBezTo>
                <a:cubicBezTo>
                  <a:pt x="3540" y="11489"/>
                  <a:pt x="5085" y="12079"/>
                  <a:pt x="6630" y="12079"/>
                </a:cubicBezTo>
                <a:cubicBezTo>
                  <a:pt x="8175" y="12079"/>
                  <a:pt x="9720" y="11489"/>
                  <a:pt x="10900" y="10309"/>
                </a:cubicBezTo>
                <a:cubicBezTo>
                  <a:pt x="13260" y="7950"/>
                  <a:pt x="13260" y="4129"/>
                  <a:pt x="10900" y="1770"/>
                </a:cubicBezTo>
                <a:cubicBezTo>
                  <a:pt x="9720" y="590"/>
                  <a:pt x="8175" y="0"/>
                  <a:pt x="66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40"/>
          <p:cNvSpPr/>
          <p:nvPr/>
        </p:nvSpPr>
        <p:spPr>
          <a:xfrm>
            <a:off x="5647330" y="0"/>
            <a:ext cx="136201" cy="2077493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40"/>
          <p:cNvSpPr/>
          <p:nvPr/>
        </p:nvSpPr>
        <p:spPr>
          <a:xfrm flipH="1">
            <a:off x="7174094" y="2066784"/>
            <a:ext cx="624425" cy="624425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40"/>
          <p:cNvSpPr/>
          <p:nvPr/>
        </p:nvSpPr>
        <p:spPr>
          <a:xfrm flipH="1">
            <a:off x="5783523" y="1361877"/>
            <a:ext cx="2164003" cy="1311316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40"/>
          <p:cNvSpPr/>
          <p:nvPr/>
        </p:nvSpPr>
        <p:spPr>
          <a:xfrm>
            <a:off x="8137302" y="4443150"/>
            <a:ext cx="1046869" cy="165428"/>
          </a:xfrm>
          <a:custGeom>
            <a:avLst/>
            <a:gdLst/>
            <a:ahLst/>
            <a:cxnLst/>
            <a:rect l="l" t="t" r="r" b="b"/>
            <a:pathLst>
              <a:path w="21752" h="4947" extrusionOk="0">
                <a:moveTo>
                  <a:pt x="1" y="0"/>
                </a:moveTo>
                <a:lnTo>
                  <a:pt x="1" y="4947"/>
                </a:lnTo>
                <a:lnTo>
                  <a:pt x="21751" y="4947"/>
                </a:lnTo>
                <a:lnTo>
                  <a:pt x="2175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40"/>
          <p:cNvSpPr/>
          <p:nvPr/>
        </p:nvSpPr>
        <p:spPr>
          <a:xfrm>
            <a:off x="8251141" y="4488751"/>
            <a:ext cx="379343" cy="332360"/>
          </a:xfrm>
          <a:custGeom>
            <a:avLst/>
            <a:gdLst/>
            <a:ahLst/>
            <a:cxnLst/>
            <a:rect l="l" t="t" r="r" b="b"/>
            <a:pathLst>
              <a:path w="11344" h="9939" extrusionOk="0">
                <a:moveTo>
                  <a:pt x="5679" y="0"/>
                </a:moveTo>
                <a:cubicBezTo>
                  <a:pt x="4013" y="0"/>
                  <a:pt x="2386" y="838"/>
                  <a:pt x="1450" y="2351"/>
                </a:cubicBezTo>
                <a:cubicBezTo>
                  <a:pt x="1" y="4687"/>
                  <a:pt x="719" y="7753"/>
                  <a:pt x="3055" y="9190"/>
                </a:cubicBezTo>
                <a:cubicBezTo>
                  <a:pt x="3872" y="9697"/>
                  <a:pt x="4778" y="9939"/>
                  <a:pt x="5673" y="9939"/>
                </a:cubicBezTo>
                <a:cubicBezTo>
                  <a:pt x="7336" y="9939"/>
                  <a:pt x="8959" y="9104"/>
                  <a:pt x="9894" y="7585"/>
                </a:cubicBezTo>
                <a:cubicBezTo>
                  <a:pt x="11343" y="5250"/>
                  <a:pt x="10612" y="2183"/>
                  <a:pt x="8289" y="746"/>
                </a:cubicBezTo>
                <a:cubicBezTo>
                  <a:pt x="7474" y="241"/>
                  <a:pt x="6571" y="0"/>
                  <a:pt x="567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6" name="Google Shape;2696;p40"/>
          <p:cNvGrpSpPr/>
          <p:nvPr/>
        </p:nvGrpSpPr>
        <p:grpSpPr>
          <a:xfrm>
            <a:off x="7883964" y="72854"/>
            <a:ext cx="555934" cy="466650"/>
            <a:chOff x="4723089" y="2279829"/>
            <a:chExt cx="555934" cy="466650"/>
          </a:xfrm>
        </p:grpSpPr>
        <p:sp>
          <p:nvSpPr>
            <p:cNvPr id="2697" name="Google Shape;2697;p40"/>
            <p:cNvSpPr/>
            <p:nvPr/>
          </p:nvSpPr>
          <p:spPr>
            <a:xfrm>
              <a:off x="472308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0"/>
            <p:cNvSpPr/>
            <p:nvPr/>
          </p:nvSpPr>
          <p:spPr>
            <a:xfrm>
              <a:off x="4798797" y="2279829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0"/>
            <p:cNvSpPr/>
            <p:nvPr/>
          </p:nvSpPr>
          <p:spPr>
            <a:xfrm>
              <a:off x="4874471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0"/>
            <p:cNvSpPr/>
            <p:nvPr/>
          </p:nvSpPr>
          <p:spPr>
            <a:xfrm>
              <a:off x="495057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0"/>
            <p:cNvSpPr/>
            <p:nvPr/>
          </p:nvSpPr>
          <p:spPr>
            <a:xfrm>
              <a:off x="5026287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0"/>
            <p:cNvSpPr/>
            <p:nvPr/>
          </p:nvSpPr>
          <p:spPr>
            <a:xfrm>
              <a:off x="5101960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0"/>
            <p:cNvSpPr/>
            <p:nvPr/>
          </p:nvSpPr>
          <p:spPr>
            <a:xfrm>
              <a:off x="5177668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0"/>
            <p:cNvSpPr/>
            <p:nvPr/>
          </p:nvSpPr>
          <p:spPr>
            <a:xfrm>
              <a:off x="5253776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0"/>
            <p:cNvSpPr/>
            <p:nvPr/>
          </p:nvSpPr>
          <p:spPr>
            <a:xfrm>
              <a:off x="472308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0"/>
            <p:cNvSpPr/>
            <p:nvPr/>
          </p:nvSpPr>
          <p:spPr>
            <a:xfrm>
              <a:off x="4798797" y="234353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0"/>
            <p:cNvSpPr/>
            <p:nvPr/>
          </p:nvSpPr>
          <p:spPr>
            <a:xfrm>
              <a:off x="4874471" y="234353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7" y="0"/>
                    <a:pt x="1" y="348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4"/>
                  </a:cubicBezTo>
                  <a:cubicBezTo>
                    <a:pt x="755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0"/>
            <p:cNvSpPr/>
            <p:nvPr/>
          </p:nvSpPr>
          <p:spPr>
            <a:xfrm>
              <a:off x="495057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0"/>
            <p:cNvSpPr/>
            <p:nvPr/>
          </p:nvSpPr>
          <p:spPr>
            <a:xfrm>
              <a:off x="5026287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0"/>
            <p:cNvSpPr/>
            <p:nvPr/>
          </p:nvSpPr>
          <p:spPr>
            <a:xfrm>
              <a:off x="5101960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32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0"/>
            <p:cNvSpPr/>
            <p:nvPr/>
          </p:nvSpPr>
          <p:spPr>
            <a:xfrm>
              <a:off x="5177668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0"/>
            <p:cNvSpPr/>
            <p:nvPr/>
          </p:nvSpPr>
          <p:spPr>
            <a:xfrm>
              <a:off x="5253776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0"/>
            <p:cNvSpPr/>
            <p:nvPr/>
          </p:nvSpPr>
          <p:spPr>
            <a:xfrm>
              <a:off x="472670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0"/>
            <p:cNvSpPr/>
            <p:nvPr/>
          </p:nvSpPr>
          <p:spPr>
            <a:xfrm>
              <a:off x="4798797" y="2406799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0"/>
            <p:cNvSpPr/>
            <p:nvPr/>
          </p:nvSpPr>
          <p:spPr>
            <a:xfrm>
              <a:off x="4874471" y="2406799"/>
              <a:ext cx="25682" cy="22037"/>
            </a:xfrm>
            <a:custGeom>
              <a:avLst/>
              <a:gdLst/>
              <a:ahLst/>
              <a:cxnLst/>
              <a:rect l="l" t="t" r="r" b="b"/>
              <a:pathLst>
                <a:path w="768" h="659" extrusionOk="0">
                  <a:moveTo>
                    <a:pt x="444" y="1"/>
                  </a:moveTo>
                  <a:cubicBezTo>
                    <a:pt x="145" y="1"/>
                    <a:pt x="1" y="348"/>
                    <a:pt x="204" y="564"/>
                  </a:cubicBezTo>
                  <a:cubicBezTo>
                    <a:pt x="270" y="629"/>
                    <a:pt x="353" y="659"/>
                    <a:pt x="434" y="659"/>
                  </a:cubicBezTo>
                  <a:cubicBezTo>
                    <a:pt x="603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0"/>
            <p:cNvSpPr/>
            <p:nvPr/>
          </p:nvSpPr>
          <p:spPr>
            <a:xfrm>
              <a:off x="495419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0"/>
            <p:cNvSpPr/>
            <p:nvPr/>
          </p:nvSpPr>
          <p:spPr>
            <a:xfrm>
              <a:off x="5026287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0"/>
            <p:cNvSpPr/>
            <p:nvPr/>
          </p:nvSpPr>
          <p:spPr>
            <a:xfrm>
              <a:off x="5105572" y="240679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24"/>
                  </a:cubicBezTo>
                  <a:cubicBezTo>
                    <a:pt x="1" y="504"/>
                    <a:pt x="144" y="659"/>
                    <a:pt x="324" y="659"/>
                  </a:cubicBezTo>
                  <a:cubicBezTo>
                    <a:pt x="504" y="659"/>
                    <a:pt x="659" y="504"/>
                    <a:pt x="659" y="324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0"/>
            <p:cNvSpPr/>
            <p:nvPr/>
          </p:nvSpPr>
          <p:spPr>
            <a:xfrm>
              <a:off x="518168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0"/>
            <p:cNvSpPr/>
            <p:nvPr/>
          </p:nvSpPr>
          <p:spPr>
            <a:xfrm>
              <a:off x="5253776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0"/>
            <p:cNvSpPr/>
            <p:nvPr/>
          </p:nvSpPr>
          <p:spPr>
            <a:xfrm>
              <a:off x="472308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0"/>
            <p:cNvSpPr/>
            <p:nvPr/>
          </p:nvSpPr>
          <p:spPr>
            <a:xfrm>
              <a:off x="4798797" y="2470468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0"/>
            <p:cNvSpPr/>
            <p:nvPr/>
          </p:nvSpPr>
          <p:spPr>
            <a:xfrm>
              <a:off x="4874471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0"/>
            <p:cNvSpPr/>
            <p:nvPr/>
          </p:nvSpPr>
          <p:spPr>
            <a:xfrm>
              <a:off x="495057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0"/>
            <p:cNvSpPr/>
            <p:nvPr/>
          </p:nvSpPr>
          <p:spPr>
            <a:xfrm>
              <a:off x="5026287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0"/>
            <p:cNvSpPr/>
            <p:nvPr/>
          </p:nvSpPr>
          <p:spPr>
            <a:xfrm>
              <a:off x="5101960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0"/>
            <p:cNvSpPr/>
            <p:nvPr/>
          </p:nvSpPr>
          <p:spPr>
            <a:xfrm>
              <a:off x="5177668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0"/>
            <p:cNvSpPr/>
            <p:nvPr/>
          </p:nvSpPr>
          <p:spPr>
            <a:xfrm>
              <a:off x="5253776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0"/>
            <p:cNvSpPr/>
            <p:nvPr/>
          </p:nvSpPr>
          <p:spPr>
            <a:xfrm>
              <a:off x="472670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0"/>
            <p:cNvSpPr/>
            <p:nvPr/>
          </p:nvSpPr>
          <p:spPr>
            <a:xfrm>
              <a:off x="4798797" y="253417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0"/>
            <p:cNvSpPr/>
            <p:nvPr/>
          </p:nvSpPr>
          <p:spPr>
            <a:xfrm>
              <a:off x="4874471" y="253417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0"/>
            <p:cNvSpPr/>
            <p:nvPr/>
          </p:nvSpPr>
          <p:spPr>
            <a:xfrm>
              <a:off x="495419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0"/>
            <p:cNvSpPr/>
            <p:nvPr/>
          </p:nvSpPr>
          <p:spPr>
            <a:xfrm>
              <a:off x="5026287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0"/>
            <p:cNvSpPr/>
            <p:nvPr/>
          </p:nvSpPr>
          <p:spPr>
            <a:xfrm>
              <a:off x="5105572" y="2534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0"/>
            <p:cNvSpPr/>
            <p:nvPr/>
          </p:nvSpPr>
          <p:spPr>
            <a:xfrm>
              <a:off x="518168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0"/>
            <p:cNvSpPr/>
            <p:nvPr/>
          </p:nvSpPr>
          <p:spPr>
            <a:xfrm>
              <a:off x="5253776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0"/>
            <p:cNvSpPr/>
            <p:nvPr/>
          </p:nvSpPr>
          <p:spPr>
            <a:xfrm>
              <a:off x="472670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0"/>
            <p:cNvSpPr/>
            <p:nvPr/>
          </p:nvSpPr>
          <p:spPr>
            <a:xfrm>
              <a:off x="4798797" y="259784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0"/>
            <p:cNvSpPr/>
            <p:nvPr/>
          </p:nvSpPr>
          <p:spPr>
            <a:xfrm>
              <a:off x="4874604" y="2597840"/>
              <a:ext cx="25548" cy="21669"/>
            </a:xfrm>
            <a:custGeom>
              <a:avLst/>
              <a:gdLst/>
              <a:ahLst/>
              <a:cxnLst/>
              <a:rect l="l" t="t" r="r" b="b"/>
              <a:pathLst>
                <a:path w="764" h="648" extrusionOk="0">
                  <a:moveTo>
                    <a:pt x="459" y="0"/>
                  </a:moveTo>
                  <a:cubicBezTo>
                    <a:pt x="453" y="0"/>
                    <a:pt x="447" y="0"/>
                    <a:pt x="440" y="1"/>
                  </a:cubicBezTo>
                  <a:cubicBezTo>
                    <a:pt x="435" y="0"/>
                    <a:pt x="430" y="0"/>
                    <a:pt x="425" y="0"/>
                  </a:cubicBezTo>
                  <a:cubicBezTo>
                    <a:pt x="136" y="0"/>
                    <a:pt x="0" y="351"/>
                    <a:pt x="200" y="552"/>
                  </a:cubicBezTo>
                  <a:cubicBezTo>
                    <a:pt x="266" y="618"/>
                    <a:pt x="349" y="647"/>
                    <a:pt x="430" y="647"/>
                  </a:cubicBezTo>
                  <a:cubicBezTo>
                    <a:pt x="599" y="647"/>
                    <a:pt x="763" y="518"/>
                    <a:pt x="763" y="324"/>
                  </a:cubicBezTo>
                  <a:cubicBezTo>
                    <a:pt x="763" y="151"/>
                    <a:pt x="630" y="0"/>
                    <a:pt x="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0"/>
            <p:cNvSpPr/>
            <p:nvPr/>
          </p:nvSpPr>
          <p:spPr>
            <a:xfrm>
              <a:off x="495419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0"/>
            <p:cNvSpPr/>
            <p:nvPr/>
          </p:nvSpPr>
          <p:spPr>
            <a:xfrm>
              <a:off x="5026287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0"/>
            <p:cNvSpPr/>
            <p:nvPr/>
          </p:nvSpPr>
          <p:spPr>
            <a:xfrm>
              <a:off x="5105572" y="259743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36"/>
                  </a:cubicBezTo>
                  <a:cubicBezTo>
                    <a:pt x="1" y="516"/>
                    <a:pt x="144" y="659"/>
                    <a:pt x="324" y="659"/>
                  </a:cubicBezTo>
                  <a:cubicBezTo>
                    <a:pt x="504" y="659"/>
                    <a:pt x="659" y="516"/>
                    <a:pt x="659" y="336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0"/>
            <p:cNvSpPr/>
            <p:nvPr/>
          </p:nvSpPr>
          <p:spPr>
            <a:xfrm>
              <a:off x="518168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0"/>
            <p:cNvSpPr/>
            <p:nvPr/>
          </p:nvSpPr>
          <p:spPr>
            <a:xfrm>
              <a:off x="5253776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0"/>
            <p:cNvSpPr/>
            <p:nvPr/>
          </p:nvSpPr>
          <p:spPr>
            <a:xfrm>
              <a:off x="472308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0"/>
            <p:cNvSpPr/>
            <p:nvPr/>
          </p:nvSpPr>
          <p:spPr>
            <a:xfrm>
              <a:off x="4798797" y="266114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0"/>
            <p:cNvSpPr/>
            <p:nvPr/>
          </p:nvSpPr>
          <p:spPr>
            <a:xfrm>
              <a:off x="4874471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0"/>
            <p:cNvSpPr/>
            <p:nvPr/>
          </p:nvSpPr>
          <p:spPr>
            <a:xfrm>
              <a:off x="495057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0"/>
            <p:cNvSpPr/>
            <p:nvPr/>
          </p:nvSpPr>
          <p:spPr>
            <a:xfrm>
              <a:off x="5026287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0"/>
            <p:cNvSpPr/>
            <p:nvPr/>
          </p:nvSpPr>
          <p:spPr>
            <a:xfrm>
              <a:off x="5101960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32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0"/>
            <p:cNvSpPr/>
            <p:nvPr/>
          </p:nvSpPr>
          <p:spPr>
            <a:xfrm>
              <a:off x="5177668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0"/>
            <p:cNvSpPr/>
            <p:nvPr/>
          </p:nvSpPr>
          <p:spPr>
            <a:xfrm>
              <a:off x="5253776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0"/>
            <p:cNvSpPr/>
            <p:nvPr/>
          </p:nvSpPr>
          <p:spPr>
            <a:xfrm>
              <a:off x="472670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0"/>
            <p:cNvSpPr/>
            <p:nvPr/>
          </p:nvSpPr>
          <p:spPr>
            <a:xfrm>
              <a:off x="4798797" y="272481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0"/>
            <p:cNvSpPr/>
            <p:nvPr/>
          </p:nvSpPr>
          <p:spPr>
            <a:xfrm>
              <a:off x="4874471" y="2724810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0"/>
            <p:cNvSpPr/>
            <p:nvPr/>
          </p:nvSpPr>
          <p:spPr>
            <a:xfrm>
              <a:off x="495419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0"/>
            <p:cNvSpPr/>
            <p:nvPr/>
          </p:nvSpPr>
          <p:spPr>
            <a:xfrm>
              <a:off x="5026287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0"/>
            <p:cNvSpPr/>
            <p:nvPr/>
          </p:nvSpPr>
          <p:spPr>
            <a:xfrm>
              <a:off x="5105572" y="272481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0"/>
            <p:cNvSpPr/>
            <p:nvPr/>
          </p:nvSpPr>
          <p:spPr>
            <a:xfrm>
              <a:off x="518168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0"/>
            <p:cNvSpPr/>
            <p:nvPr/>
          </p:nvSpPr>
          <p:spPr>
            <a:xfrm>
              <a:off x="5253776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1" name="Google Shape;2761;p40"/>
          <p:cNvSpPr/>
          <p:nvPr/>
        </p:nvSpPr>
        <p:spPr>
          <a:xfrm flipH="1">
            <a:off x="8523952" y="0"/>
            <a:ext cx="620011" cy="890373"/>
          </a:xfrm>
          <a:custGeom>
            <a:avLst/>
            <a:gdLst/>
            <a:ahLst/>
            <a:cxnLst/>
            <a:rect l="l" t="t" r="r" b="b"/>
            <a:pathLst>
              <a:path w="18541" h="26626" extrusionOk="0">
                <a:moveTo>
                  <a:pt x="0" y="0"/>
                </a:moveTo>
                <a:lnTo>
                  <a:pt x="0" y="26625"/>
                </a:lnTo>
                <a:lnTo>
                  <a:pt x="12624" y="26625"/>
                </a:lnTo>
                <a:cubicBezTo>
                  <a:pt x="15894" y="26625"/>
                  <a:pt x="18541" y="23966"/>
                  <a:pt x="18541" y="20708"/>
                </a:cubicBezTo>
                <a:lnTo>
                  <a:pt x="185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IG_NUMBER_1">
    <p:spTree>
      <p:nvGrpSpPr>
        <p:cNvPr id="1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41"/>
          <p:cNvSpPr/>
          <p:nvPr/>
        </p:nvSpPr>
        <p:spPr>
          <a:xfrm flipH="1">
            <a:off x="353540" y="-8"/>
            <a:ext cx="719361" cy="1601274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41"/>
          <p:cNvSpPr/>
          <p:nvPr/>
        </p:nvSpPr>
        <p:spPr>
          <a:xfrm>
            <a:off x="710575" y="577400"/>
            <a:ext cx="7726800" cy="40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41"/>
          <p:cNvSpPr/>
          <p:nvPr/>
        </p:nvSpPr>
        <p:spPr>
          <a:xfrm>
            <a:off x="8205859" y="2471374"/>
            <a:ext cx="498289" cy="498657"/>
          </a:xfrm>
          <a:custGeom>
            <a:avLst/>
            <a:gdLst/>
            <a:ahLst/>
            <a:cxnLst/>
            <a:rect l="l" t="t" r="r" b="b"/>
            <a:pathLst>
              <a:path w="14901" h="14912" extrusionOk="0">
                <a:moveTo>
                  <a:pt x="1" y="0"/>
                </a:moveTo>
                <a:lnTo>
                  <a:pt x="1" y="14912"/>
                </a:lnTo>
                <a:lnTo>
                  <a:pt x="14900" y="14912"/>
                </a:lnTo>
                <a:lnTo>
                  <a:pt x="149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6" name="Google Shape;2766;p41"/>
          <p:cNvGrpSpPr/>
          <p:nvPr/>
        </p:nvGrpSpPr>
        <p:grpSpPr>
          <a:xfrm>
            <a:off x="8588102" y="1765696"/>
            <a:ext cx="555909" cy="466998"/>
            <a:chOff x="2288402" y="2491171"/>
            <a:chExt cx="555909" cy="466998"/>
          </a:xfrm>
        </p:grpSpPr>
        <p:sp>
          <p:nvSpPr>
            <p:cNvPr id="2767" name="Google Shape;2767;p41"/>
            <p:cNvSpPr/>
            <p:nvPr/>
          </p:nvSpPr>
          <p:spPr>
            <a:xfrm>
              <a:off x="2288402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1"/>
            <p:cNvSpPr/>
            <p:nvPr/>
          </p:nvSpPr>
          <p:spPr>
            <a:xfrm>
              <a:off x="2368118" y="2491171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1"/>
            <p:cNvSpPr/>
            <p:nvPr/>
          </p:nvSpPr>
          <p:spPr>
            <a:xfrm>
              <a:off x="2443788" y="2491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1"/>
            <p:cNvSpPr/>
            <p:nvPr/>
          </p:nvSpPr>
          <p:spPr>
            <a:xfrm>
              <a:off x="2515881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1"/>
            <p:cNvSpPr/>
            <p:nvPr/>
          </p:nvSpPr>
          <p:spPr>
            <a:xfrm>
              <a:off x="2591585" y="2491171"/>
              <a:ext cx="25648" cy="21970"/>
            </a:xfrm>
            <a:custGeom>
              <a:avLst/>
              <a:gdLst/>
              <a:ahLst/>
              <a:cxnLst/>
              <a:rect l="l" t="t" r="r" b="b"/>
              <a:pathLst>
                <a:path w="767" h="657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68" y="628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1"/>
            <p:cNvSpPr/>
            <p:nvPr/>
          </p:nvSpPr>
          <p:spPr>
            <a:xfrm>
              <a:off x="2670866" y="2491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1"/>
            <p:cNvSpPr/>
            <p:nvPr/>
          </p:nvSpPr>
          <p:spPr>
            <a:xfrm>
              <a:off x="2743360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1"/>
            <p:cNvSpPr/>
            <p:nvPr/>
          </p:nvSpPr>
          <p:spPr>
            <a:xfrm>
              <a:off x="2819063" y="249117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1"/>
            <p:cNvSpPr/>
            <p:nvPr/>
          </p:nvSpPr>
          <p:spPr>
            <a:xfrm>
              <a:off x="2288402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1"/>
            <p:cNvSpPr/>
            <p:nvPr/>
          </p:nvSpPr>
          <p:spPr>
            <a:xfrm>
              <a:off x="2364106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1"/>
            <p:cNvSpPr/>
            <p:nvPr/>
          </p:nvSpPr>
          <p:spPr>
            <a:xfrm>
              <a:off x="2440211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1"/>
            <p:cNvSpPr/>
            <p:nvPr/>
          </p:nvSpPr>
          <p:spPr>
            <a:xfrm>
              <a:off x="2515881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1"/>
            <p:cNvSpPr/>
            <p:nvPr/>
          </p:nvSpPr>
          <p:spPr>
            <a:xfrm>
              <a:off x="2591585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59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1"/>
            <p:cNvSpPr/>
            <p:nvPr/>
          </p:nvSpPr>
          <p:spPr>
            <a:xfrm>
              <a:off x="2667288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1"/>
            <p:cNvSpPr/>
            <p:nvPr/>
          </p:nvSpPr>
          <p:spPr>
            <a:xfrm>
              <a:off x="2743360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1"/>
            <p:cNvSpPr/>
            <p:nvPr/>
          </p:nvSpPr>
          <p:spPr>
            <a:xfrm>
              <a:off x="2819063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1"/>
            <p:cNvSpPr/>
            <p:nvPr/>
          </p:nvSpPr>
          <p:spPr>
            <a:xfrm>
              <a:off x="2288402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1"/>
            <p:cNvSpPr/>
            <p:nvPr/>
          </p:nvSpPr>
          <p:spPr>
            <a:xfrm>
              <a:off x="2368118" y="2618536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1"/>
            <p:cNvSpPr/>
            <p:nvPr/>
          </p:nvSpPr>
          <p:spPr>
            <a:xfrm>
              <a:off x="2443788" y="261853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1"/>
            <p:cNvSpPr/>
            <p:nvPr/>
          </p:nvSpPr>
          <p:spPr>
            <a:xfrm>
              <a:off x="2515881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1"/>
            <p:cNvSpPr/>
            <p:nvPr/>
          </p:nvSpPr>
          <p:spPr>
            <a:xfrm>
              <a:off x="2591585" y="261853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1"/>
            <p:cNvSpPr/>
            <p:nvPr/>
          </p:nvSpPr>
          <p:spPr>
            <a:xfrm>
              <a:off x="2670866" y="2618536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1"/>
            <p:cNvSpPr/>
            <p:nvPr/>
          </p:nvSpPr>
          <p:spPr>
            <a:xfrm>
              <a:off x="2743360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1"/>
            <p:cNvSpPr/>
            <p:nvPr/>
          </p:nvSpPr>
          <p:spPr>
            <a:xfrm>
              <a:off x="2819063" y="261853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1"/>
            <p:cNvSpPr/>
            <p:nvPr/>
          </p:nvSpPr>
          <p:spPr>
            <a:xfrm>
              <a:off x="2288402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1"/>
            <p:cNvSpPr/>
            <p:nvPr/>
          </p:nvSpPr>
          <p:spPr>
            <a:xfrm>
              <a:off x="2368118" y="2681801"/>
              <a:ext cx="21636" cy="22070"/>
            </a:xfrm>
            <a:custGeom>
              <a:avLst/>
              <a:gdLst/>
              <a:ahLst/>
              <a:cxnLst/>
              <a:rect l="l" t="t" r="r" b="b"/>
              <a:pathLst>
                <a:path w="647" h="660" extrusionOk="0">
                  <a:moveTo>
                    <a:pt x="324" y="1"/>
                  </a:moveTo>
                  <a:cubicBezTo>
                    <a:pt x="144" y="1"/>
                    <a:pt x="0" y="157"/>
                    <a:pt x="0" y="324"/>
                  </a:cubicBezTo>
                  <a:cubicBezTo>
                    <a:pt x="0" y="504"/>
                    <a:pt x="144" y="660"/>
                    <a:pt x="324" y="660"/>
                  </a:cubicBezTo>
                  <a:cubicBezTo>
                    <a:pt x="503" y="660"/>
                    <a:pt x="647" y="504"/>
                    <a:pt x="647" y="324"/>
                  </a:cubicBezTo>
                  <a:cubicBezTo>
                    <a:pt x="647" y="157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1"/>
            <p:cNvSpPr/>
            <p:nvPr/>
          </p:nvSpPr>
          <p:spPr>
            <a:xfrm>
              <a:off x="2443788" y="2681801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5" y="1"/>
                    <a:pt x="1" y="157"/>
                    <a:pt x="1" y="324"/>
                  </a:cubicBezTo>
                  <a:cubicBezTo>
                    <a:pt x="1" y="504"/>
                    <a:pt x="145" y="660"/>
                    <a:pt x="324" y="660"/>
                  </a:cubicBezTo>
                  <a:cubicBezTo>
                    <a:pt x="504" y="660"/>
                    <a:pt x="648" y="504"/>
                    <a:pt x="648" y="324"/>
                  </a:cubicBezTo>
                  <a:cubicBezTo>
                    <a:pt x="648" y="157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1"/>
            <p:cNvSpPr/>
            <p:nvPr/>
          </p:nvSpPr>
          <p:spPr>
            <a:xfrm>
              <a:off x="2515881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1"/>
            <p:cNvSpPr/>
            <p:nvPr/>
          </p:nvSpPr>
          <p:spPr>
            <a:xfrm>
              <a:off x="2591585" y="268180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7" y="659"/>
                    <a:pt x="759" y="531"/>
                    <a:pt x="767" y="336"/>
                  </a:cubicBezTo>
                  <a:cubicBezTo>
                    <a:pt x="767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1"/>
            <p:cNvSpPr/>
            <p:nvPr/>
          </p:nvSpPr>
          <p:spPr>
            <a:xfrm>
              <a:off x="2670866" y="2681801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1"/>
                  </a:moveTo>
                  <a:cubicBezTo>
                    <a:pt x="157" y="1"/>
                    <a:pt x="1" y="157"/>
                    <a:pt x="1" y="324"/>
                  </a:cubicBezTo>
                  <a:cubicBezTo>
                    <a:pt x="1" y="504"/>
                    <a:pt x="157" y="660"/>
                    <a:pt x="336" y="660"/>
                  </a:cubicBezTo>
                  <a:cubicBezTo>
                    <a:pt x="516" y="660"/>
                    <a:pt x="660" y="504"/>
                    <a:pt x="660" y="324"/>
                  </a:cubicBezTo>
                  <a:cubicBezTo>
                    <a:pt x="660" y="157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1"/>
            <p:cNvSpPr/>
            <p:nvPr/>
          </p:nvSpPr>
          <p:spPr>
            <a:xfrm>
              <a:off x="2743360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1"/>
            <p:cNvSpPr/>
            <p:nvPr/>
          </p:nvSpPr>
          <p:spPr>
            <a:xfrm>
              <a:off x="2819063" y="2681801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1"/>
            <p:cNvSpPr/>
            <p:nvPr/>
          </p:nvSpPr>
          <p:spPr>
            <a:xfrm>
              <a:off x="2288402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1"/>
            <p:cNvSpPr/>
            <p:nvPr/>
          </p:nvSpPr>
          <p:spPr>
            <a:xfrm>
              <a:off x="2364106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1"/>
            <p:cNvSpPr/>
            <p:nvPr/>
          </p:nvSpPr>
          <p:spPr>
            <a:xfrm>
              <a:off x="2440211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1"/>
            <p:cNvSpPr/>
            <p:nvPr/>
          </p:nvSpPr>
          <p:spPr>
            <a:xfrm>
              <a:off x="2515881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1"/>
            <p:cNvSpPr/>
            <p:nvPr/>
          </p:nvSpPr>
          <p:spPr>
            <a:xfrm>
              <a:off x="2591585" y="2745501"/>
              <a:ext cx="25648" cy="21769"/>
            </a:xfrm>
            <a:custGeom>
              <a:avLst/>
              <a:gdLst/>
              <a:ahLst/>
              <a:cxnLst/>
              <a:rect l="l" t="t" r="r" b="b"/>
              <a:pathLst>
                <a:path w="767" h="651" extrusionOk="0">
                  <a:moveTo>
                    <a:pt x="432" y="0"/>
                  </a:moveTo>
                  <a:cubicBezTo>
                    <a:pt x="144" y="0"/>
                    <a:pt x="0" y="360"/>
                    <a:pt x="204" y="563"/>
                  </a:cubicBezTo>
                  <a:cubicBezTo>
                    <a:pt x="268" y="623"/>
                    <a:pt x="346" y="650"/>
                    <a:pt x="423" y="650"/>
                  </a:cubicBezTo>
                  <a:cubicBezTo>
                    <a:pt x="593" y="650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1"/>
            <p:cNvSpPr/>
            <p:nvPr/>
          </p:nvSpPr>
          <p:spPr>
            <a:xfrm>
              <a:off x="2667288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7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1"/>
            <p:cNvSpPr/>
            <p:nvPr/>
          </p:nvSpPr>
          <p:spPr>
            <a:xfrm>
              <a:off x="2743360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1"/>
            <p:cNvSpPr/>
            <p:nvPr/>
          </p:nvSpPr>
          <p:spPr>
            <a:xfrm>
              <a:off x="2819063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1"/>
            <p:cNvSpPr/>
            <p:nvPr/>
          </p:nvSpPr>
          <p:spPr>
            <a:xfrm>
              <a:off x="2288536" y="2809167"/>
              <a:ext cx="25548" cy="21636"/>
            </a:xfrm>
            <a:custGeom>
              <a:avLst/>
              <a:gdLst/>
              <a:ahLst/>
              <a:cxnLst/>
              <a:rect l="l" t="t" r="r" b="b"/>
              <a:pathLst>
                <a:path w="764" h="647" extrusionOk="0">
                  <a:moveTo>
                    <a:pt x="413" y="0"/>
                  </a:moveTo>
                  <a:cubicBezTo>
                    <a:pt x="136" y="0"/>
                    <a:pt x="0" y="340"/>
                    <a:pt x="200" y="552"/>
                  </a:cubicBezTo>
                  <a:cubicBezTo>
                    <a:pt x="266" y="617"/>
                    <a:pt x="347" y="647"/>
                    <a:pt x="427" y="647"/>
                  </a:cubicBezTo>
                  <a:cubicBezTo>
                    <a:pt x="592" y="647"/>
                    <a:pt x="751" y="518"/>
                    <a:pt x="751" y="324"/>
                  </a:cubicBezTo>
                  <a:cubicBezTo>
                    <a:pt x="763" y="144"/>
                    <a:pt x="608" y="1"/>
                    <a:pt x="428" y="1"/>
                  </a:cubicBezTo>
                  <a:cubicBezTo>
                    <a:pt x="423" y="0"/>
                    <a:pt x="418" y="0"/>
                    <a:pt x="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1"/>
            <p:cNvSpPr/>
            <p:nvPr/>
          </p:nvSpPr>
          <p:spPr>
            <a:xfrm>
              <a:off x="2368118" y="2809167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1"/>
            <p:cNvSpPr/>
            <p:nvPr/>
          </p:nvSpPr>
          <p:spPr>
            <a:xfrm>
              <a:off x="2443788" y="2809167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1"/>
            <p:cNvSpPr/>
            <p:nvPr/>
          </p:nvSpPr>
          <p:spPr>
            <a:xfrm>
              <a:off x="2515881" y="2809134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1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1"/>
            <p:cNvSpPr/>
            <p:nvPr/>
          </p:nvSpPr>
          <p:spPr>
            <a:xfrm>
              <a:off x="2591585" y="2809134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0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7" y="648"/>
                    <a:pt x="759" y="519"/>
                    <a:pt x="767" y="325"/>
                  </a:cubicBezTo>
                  <a:cubicBezTo>
                    <a:pt x="767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1"/>
            <p:cNvSpPr/>
            <p:nvPr/>
          </p:nvSpPr>
          <p:spPr>
            <a:xfrm>
              <a:off x="2670866" y="2809167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1"/>
            <p:cNvSpPr/>
            <p:nvPr/>
          </p:nvSpPr>
          <p:spPr>
            <a:xfrm>
              <a:off x="2743360" y="2809167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1"/>
            <p:cNvSpPr/>
            <p:nvPr/>
          </p:nvSpPr>
          <p:spPr>
            <a:xfrm>
              <a:off x="2819063" y="2809167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1"/>
            <p:cNvSpPr/>
            <p:nvPr/>
          </p:nvSpPr>
          <p:spPr>
            <a:xfrm>
              <a:off x="2288536" y="2872833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4" y="1"/>
                  </a:moveTo>
                  <a:cubicBezTo>
                    <a:pt x="136" y="1"/>
                    <a:pt x="0" y="352"/>
                    <a:pt x="200" y="552"/>
                  </a:cubicBezTo>
                  <a:cubicBezTo>
                    <a:pt x="266" y="618"/>
                    <a:pt x="347" y="647"/>
                    <a:pt x="427" y="647"/>
                  </a:cubicBezTo>
                  <a:cubicBezTo>
                    <a:pt x="592" y="647"/>
                    <a:pt x="751" y="519"/>
                    <a:pt x="751" y="324"/>
                  </a:cubicBezTo>
                  <a:cubicBezTo>
                    <a:pt x="751" y="145"/>
                    <a:pt x="608" y="1"/>
                    <a:pt x="428" y="1"/>
                  </a:cubicBezTo>
                  <a:cubicBezTo>
                    <a:pt x="423" y="1"/>
                    <a:pt x="419" y="1"/>
                    <a:pt x="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1"/>
            <p:cNvSpPr/>
            <p:nvPr/>
          </p:nvSpPr>
          <p:spPr>
            <a:xfrm>
              <a:off x="2368118" y="2872833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5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5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1"/>
            <p:cNvSpPr/>
            <p:nvPr/>
          </p:nvSpPr>
          <p:spPr>
            <a:xfrm>
              <a:off x="2443788" y="287283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1"/>
            <p:cNvSpPr/>
            <p:nvPr/>
          </p:nvSpPr>
          <p:spPr>
            <a:xfrm>
              <a:off x="2515881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1"/>
            <p:cNvSpPr/>
            <p:nvPr/>
          </p:nvSpPr>
          <p:spPr>
            <a:xfrm>
              <a:off x="2591585" y="287283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2" y="0"/>
                  </a:moveTo>
                  <a:cubicBezTo>
                    <a:pt x="446" y="0"/>
                    <a:pt x="439" y="0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7" y="647"/>
                    <a:pt x="759" y="519"/>
                    <a:pt x="767" y="324"/>
                  </a:cubicBezTo>
                  <a:cubicBezTo>
                    <a:pt x="767" y="140"/>
                    <a:pt x="623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1"/>
            <p:cNvSpPr/>
            <p:nvPr/>
          </p:nvSpPr>
          <p:spPr>
            <a:xfrm>
              <a:off x="2670866" y="2872833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1"/>
            <p:cNvSpPr/>
            <p:nvPr/>
          </p:nvSpPr>
          <p:spPr>
            <a:xfrm>
              <a:off x="2743360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1"/>
            <p:cNvSpPr/>
            <p:nvPr/>
          </p:nvSpPr>
          <p:spPr>
            <a:xfrm>
              <a:off x="2819063" y="287283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1"/>
            <p:cNvSpPr/>
            <p:nvPr/>
          </p:nvSpPr>
          <p:spPr>
            <a:xfrm>
              <a:off x="2288402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1"/>
            <p:cNvSpPr/>
            <p:nvPr/>
          </p:nvSpPr>
          <p:spPr>
            <a:xfrm>
              <a:off x="2364106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1"/>
            <p:cNvSpPr/>
            <p:nvPr/>
          </p:nvSpPr>
          <p:spPr>
            <a:xfrm>
              <a:off x="2440211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49" y="658"/>
                    <a:pt x="428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1"/>
            <p:cNvSpPr/>
            <p:nvPr/>
          </p:nvSpPr>
          <p:spPr>
            <a:xfrm>
              <a:off x="2515881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1"/>
            <p:cNvSpPr/>
            <p:nvPr/>
          </p:nvSpPr>
          <p:spPr>
            <a:xfrm>
              <a:off x="2591585" y="2936131"/>
              <a:ext cx="25648" cy="21937"/>
            </a:xfrm>
            <a:custGeom>
              <a:avLst/>
              <a:gdLst/>
              <a:ahLst/>
              <a:cxnLst/>
              <a:rect l="l" t="t" r="r" b="b"/>
              <a:pathLst>
                <a:path w="767" h="656" extrusionOk="0">
                  <a:moveTo>
                    <a:pt x="432" y="0"/>
                  </a:moveTo>
                  <a:cubicBezTo>
                    <a:pt x="144" y="12"/>
                    <a:pt x="0" y="360"/>
                    <a:pt x="204" y="563"/>
                  </a:cubicBezTo>
                  <a:cubicBezTo>
                    <a:pt x="268" y="627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1"/>
            <p:cNvSpPr/>
            <p:nvPr/>
          </p:nvSpPr>
          <p:spPr>
            <a:xfrm>
              <a:off x="2667288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1"/>
            <p:cNvSpPr/>
            <p:nvPr/>
          </p:nvSpPr>
          <p:spPr>
            <a:xfrm>
              <a:off x="2743360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1"/>
            <p:cNvSpPr/>
            <p:nvPr/>
          </p:nvSpPr>
          <p:spPr>
            <a:xfrm>
              <a:off x="2819063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1" name="Google Shape;2831;p41"/>
          <p:cNvSpPr/>
          <p:nvPr/>
        </p:nvSpPr>
        <p:spPr>
          <a:xfrm>
            <a:off x="8437351" y="-4049"/>
            <a:ext cx="33" cy="3203318"/>
          </a:xfrm>
          <a:custGeom>
            <a:avLst/>
            <a:gdLst/>
            <a:ahLst/>
            <a:cxnLst/>
            <a:rect l="l" t="t" r="r" b="b"/>
            <a:pathLst>
              <a:path w="1" h="95793" fill="none" extrusionOk="0">
                <a:moveTo>
                  <a:pt x="1" y="0"/>
                </a:moveTo>
                <a:lnTo>
                  <a:pt x="1" y="95793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2832;p41"/>
          <p:cNvSpPr/>
          <p:nvPr/>
        </p:nvSpPr>
        <p:spPr>
          <a:xfrm flipH="1">
            <a:off x="11" y="219327"/>
            <a:ext cx="2870924" cy="358076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3" name="Google Shape;2833;p41"/>
          <p:cNvGrpSpPr/>
          <p:nvPr/>
        </p:nvGrpSpPr>
        <p:grpSpPr>
          <a:xfrm>
            <a:off x="75677" y="4676496"/>
            <a:ext cx="555909" cy="466998"/>
            <a:chOff x="2288402" y="2491171"/>
            <a:chExt cx="555909" cy="466998"/>
          </a:xfrm>
        </p:grpSpPr>
        <p:sp>
          <p:nvSpPr>
            <p:cNvPr id="2834" name="Google Shape;2834;p41"/>
            <p:cNvSpPr/>
            <p:nvPr/>
          </p:nvSpPr>
          <p:spPr>
            <a:xfrm>
              <a:off x="2288402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1"/>
            <p:cNvSpPr/>
            <p:nvPr/>
          </p:nvSpPr>
          <p:spPr>
            <a:xfrm>
              <a:off x="2368118" y="2491171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1"/>
            <p:cNvSpPr/>
            <p:nvPr/>
          </p:nvSpPr>
          <p:spPr>
            <a:xfrm>
              <a:off x="2443788" y="2491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1"/>
            <p:cNvSpPr/>
            <p:nvPr/>
          </p:nvSpPr>
          <p:spPr>
            <a:xfrm>
              <a:off x="2515881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1"/>
            <p:cNvSpPr/>
            <p:nvPr/>
          </p:nvSpPr>
          <p:spPr>
            <a:xfrm>
              <a:off x="2591585" y="2491171"/>
              <a:ext cx="25648" cy="21970"/>
            </a:xfrm>
            <a:custGeom>
              <a:avLst/>
              <a:gdLst/>
              <a:ahLst/>
              <a:cxnLst/>
              <a:rect l="l" t="t" r="r" b="b"/>
              <a:pathLst>
                <a:path w="767" h="657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68" y="628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1"/>
            <p:cNvSpPr/>
            <p:nvPr/>
          </p:nvSpPr>
          <p:spPr>
            <a:xfrm>
              <a:off x="2670866" y="2491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1"/>
            <p:cNvSpPr/>
            <p:nvPr/>
          </p:nvSpPr>
          <p:spPr>
            <a:xfrm>
              <a:off x="2743360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1"/>
            <p:cNvSpPr/>
            <p:nvPr/>
          </p:nvSpPr>
          <p:spPr>
            <a:xfrm>
              <a:off x="2819063" y="249117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1"/>
            <p:cNvSpPr/>
            <p:nvPr/>
          </p:nvSpPr>
          <p:spPr>
            <a:xfrm>
              <a:off x="2288402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1"/>
            <p:cNvSpPr/>
            <p:nvPr/>
          </p:nvSpPr>
          <p:spPr>
            <a:xfrm>
              <a:off x="2364106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1"/>
            <p:cNvSpPr/>
            <p:nvPr/>
          </p:nvSpPr>
          <p:spPr>
            <a:xfrm>
              <a:off x="2440211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1"/>
            <p:cNvSpPr/>
            <p:nvPr/>
          </p:nvSpPr>
          <p:spPr>
            <a:xfrm>
              <a:off x="2515881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1"/>
            <p:cNvSpPr/>
            <p:nvPr/>
          </p:nvSpPr>
          <p:spPr>
            <a:xfrm>
              <a:off x="2591585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59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1"/>
            <p:cNvSpPr/>
            <p:nvPr/>
          </p:nvSpPr>
          <p:spPr>
            <a:xfrm>
              <a:off x="2667288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1"/>
            <p:cNvSpPr/>
            <p:nvPr/>
          </p:nvSpPr>
          <p:spPr>
            <a:xfrm>
              <a:off x="2743360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1"/>
            <p:cNvSpPr/>
            <p:nvPr/>
          </p:nvSpPr>
          <p:spPr>
            <a:xfrm>
              <a:off x="2819063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1"/>
            <p:cNvSpPr/>
            <p:nvPr/>
          </p:nvSpPr>
          <p:spPr>
            <a:xfrm>
              <a:off x="2288402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1"/>
            <p:cNvSpPr/>
            <p:nvPr/>
          </p:nvSpPr>
          <p:spPr>
            <a:xfrm>
              <a:off x="2368118" y="2618536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1"/>
            <p:cNvSpPr/>
            <p:nvPr/>
          </p:nvSpPr>
          <p:spPr>
            <a:xfrm>
              <a:off x="2443788" y="261853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1"/>
            <p:cNvSpPr/>
            <p:nvPr/>
          </p:nvSpPr>
          <p:spPr>
            <a:xfrm>
              <a:off x="2515881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1"/>
            <p:cNvSpPr/>
            <p:nvPr/>
          </p:nvSpPr>
          <p:spPr>
            <a:xfrm>
              <a:off x="2591585" y="261853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1"/>
            <p:cNvSpPr/>
            <p:nvPr/>
          </p:nvSpPr>
          <p:spPr>
            <a:xfrm>
              <a:off x="2670866" y="2618536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1"/>
            <p:cNvSpPr/>
            <p:nvPr/>
          </p:nvSpPr>
          <p:spPr>
            <a:xfrm>
              <a:off x="2743360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1"/>
            <p:cNvSpPr/>
            <p:nvPr/>
          </p:nvSpPr>
          <p:spPr>
            <a:xfrm>
              <a:off x="2819063" y="261853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1"/>
            <p:cNvSpPr/>
            <p:nvPr/>
          </p:nvSpPr>
          <p:spPr>
            <a:xfrm>
              <a:off x="2288402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1"/>
            <p:cNvSpPr/>
            <p:nvPr/>
          </p:nvSpPr>
          <p:spPr>
            <a:xfrm>
              <a:off x="2368118" y="2681801"/>
              <a:ext cx="21636" cy="22070"/>
            </a:xfrm>
            <a:custGeom>
              <a:avLst/>
              <a:gdLst/>
              <a:ahLst/>
              <a:cxnLst/>
              <a:rect l="l" t="t" r="r" b="b"/>
              <a:pathLst>
                <a:path w="647" h="660" extrusionOk="0">
                  <a:moveTo>
                    <a:pt x="324" y="1"/>
                  </a:moveTo>
                  <a:cubicBezTo>
                    <a:pt x="144" y="1"/>
                    <a:pt x="0" y="157"/>
                    <a:pt x="0" y="324"/>
                  </a:cubicBezTo>
                  <a:cubicBezTo>
                    <a:pt x="0" y="504"/>
                    <a:pt x="144" y="660"/>
                    <a:pt x="324" y="660"/>
                  </a:cubicBezTo>
                  <a:cubicBezTo>
                    <a:pt x="503" y="660"/>
                    <a:pt x="647" y="504"/>
                    <a:pt x="647" y="324"/>
                  </a:cubicBezTo>
                  <a:cubicBezTo>
                    <a:pt x="647" y="157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1"/>
            <p:cNvSpPr/>
            <p:nvPr/>
          </p:nvSpPr>
          <p:spPr>
            <a:xfrm>
              <a:off x="2443788" y="2681801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5" y="1"/>
                    <a:pt x="1" y="157"/>
                    <a:pt x="1" y="324"/>
                  </a:cubicBezTo>
                  <a:cubicBezTo>
                    <a:pt x="1" y="504"/>
                    <a:pt x="145" y="660"/>
                    <a:pt x="324" y="660"/>
                  </a:cubicBezTo>
                  <a:cubicBezTo>
                    <a:pt x="504" y="660"/>
                    <a:pt x="648" y="504"/>
                    <a:pt x="648" y="324"/>
                  </a:cubicBezTo>
                  <a:cubicBezTo>
                    <a:pt x="648" y="157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1"/>
            <p:cNvSpPr/>
            <p:nvPr/>
          </p:nvSpPr>
          <p:spPr>
            <a:xfrm>
              <a:off x="2515881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1"/>
            <p:cNvSpPr/>
            <p:nvPr/>
          </p:nvSpPr>
          <p:spPr>
            <a:xfrm>
              <a:off x="2591585" y="268180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7" y="659"/>
                    <a:pt x="759" y="531"/>
                    <a:pt x="767" y="336"/>
                  </a:cubicBezTo>
                  <a:cubicBezTo>
                    <a:pt x="767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1"/>
            <p:cNvSpPr/>
            <p:nvPr/>
          </p:nvSpPr>
          <p:spPr>
            <a:xfrm>
              <a:off x="2670866" y="2681801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1"/>
                  </a:moveTo>
                  <a:cubicBezTo>
                    <a:pt x="157" y="1"/>
                    <a:pt x="1" y="157"/>
                    <a:pt x="1" y="324"/>
                  </a:cubicBezTo>
                  <a:cubicBezTo>
                    <a:pt x="1" y="504"/>
                    <a:pt x="157" y="660"/>
                    <a:pt x="336" y="660"/>
                  </a:cubicBezTo>
                  <a:cubicBezTo>
                    <a:pt x="516" y="660"/>
                    <a:pt x="660" y="504"/>
                    <a:pt x="660" y="324"/>
                  </a:cubicBezTo>
                  <a:cubicBezTo>
                    <a:pt x="660" y="157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1"/>
            <p:cNvSpPr/>
            <p:nvPr/>
          </p:nvSpPr>
          <p:spPr>
            <a:xfrm>
              <a:off x="2743360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1"/>
            <p:cNvSpPr/>
            <p:nvPr/>
          </p:nvSpPr>
          <p:spPr>
            <a:xfrm>
              <a:off x="2819063" y="2681801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1"/>
            <p:cNvSpPr/>
            <p:nvPr/>
          </p:nvSpPr>
          <p:spPr>
            <a:xfrm>
              <a:off x="2288402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1"/>
            <p:cNvSpPr/>
            <p:nvPr/>
          </p:nvSpPr>
          <p:spPr>
            <a:xfrm>
              <a:off x="2364106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1"/>
            <p:cNvSpPr/>
            <p:nvPr/>
          </p:nvSpPr>
          <p:spPr>
            <a:xfrm>
              <a:off x="2440211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1"/>
            <p:cNvSpPr/>
            <p:nvPr/>
          </p:nvSpPr>
          <p:spPr>
            <a:xfrm>
              <a:off x="2515881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1"/>
            <p:cNvSpPr/>
            <p:nvPr/>
          </p:nvSpPr>
          <p:spPr>
            <a:xfrm>
              <a:off x="2591585" y="2745501"/>
              <a:ext cx="25648" cy="21769"/>
            </a:xfrm>
            <a:custGeom>
              <a:avLst/>
              <a:gdLst/>
              <a:ahLst/>
              <a:cxnLst/>
              <a:rect l="l" t="t" r="r" b="b"/>
              <a:pathLst>
                <a:path w="767" h="651" extrusionOk="0">
                  <a:moveTo>
                    <a:pt x="432" y="0"/>
                  </a:moveTo>
                  <a:cubicBezTo>
                    <a:pt x="144" y="0"/>
                    <a:pt x="0" y="360"/>
                    <a:pt x="204" y="563"/>
                  </a:cubicBezTo>
                  <a:cubicBezTo>
                    <a:pt x="268" y="623"/>
                    <a:pt x="346" y="650"/>
                    <a:pt x="423" y="650"/>
                  </a:cubicBezTo>
                  <a:cubicBezTo>
                    <a:pt x="593" y="650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1"/>
            <p:cNvSpPr/>
            <p:nvPr/>
          </p:nvSpPr>
          <p:spPr>
            <a:xfrm>
              <a:off x="2667288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7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1"/>
            <p:cNvSpPr/>
            <p:nvPr/>
          </p:nvSpPr>
          <p:spPr>
            <a:xfrm>
              <a:off x="2743360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1"/>
            <p:cNvSpPr/>
            <p:nvPr/>
          </p:nvSpPr>
          <p:spPr>
            <a:xfrm>
              <a:off x="2819063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1"/>
            <p:cNvSpPr/>
            <p:nvPr/>
          </p:nvSpPr>
          <p:spPr>
            <a:xfrm>
              <a:off x="2288536" y="2809167"/>
              <a:ext cx="25548" cy="21636"/>
            </a:xfrm>
            <a:custGeom>
              <a:avLst/>
              <a:gdLst/>
              <a:ahLst/>
              <a:cxnLst/>
              <a:rect l="l" t="t" r="r" b="b"/>
              <a:pathLst>
                <a:path w="764" h="647" extrusionOk="0">
                  <a:moveTo>
                    <a:pt x="413" y="0"/>
                  </a:moveTo>
                  <a:cubicBezTo>
                    <a:pt x="136" y="0"/>
                    <a:pt x="0" y="340"/>
                    <a:pt x="200" y="552"/>
                  </a:cubicBezTo>
                  <a:cubicBezTo>
                    <a:pt x="266" y="617"/>
                    <a:pt x="347" y="647"/>
                    <a:pt x="427" y="647"/>
                  </a:cubicBezTo>
                  <a:cubicBezTo>
                    <a:pt x="592" y="647"/>
                    <a:pt x="751" y="518"/>
                    <a:pt x="751" y="324"/>
                  </a:cubicBezTo>
                  <a:cubicBezTo>
                    <a:pt x="763" y="144"/>
                    <a:pt x="608" y="1"/>
                    <a:pt x="428" y="1"/>
                  </a:cubicBezTo>
                  <a:cubicBezTo>
                    <a:pt x="423" y="0"/>
                    <a:pt x="418" y="0"/>
                    <a:pt x="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1"/>
            <p:cNvSpPr/>
            <p:nvPr/>
          </p:nvSpPr>
          <p:spPr>
            <a:xfrm>
              <a:off x="2368118" y="2809167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1"/>
            <p:cNvSpPr/>
            <p:nvPr/>
          </p:nvSpPr>
          <p:spPr>
            <a:xfrm>
              <a:off x="2443788" y="2809167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1"/>
            <p:cNvSpPr/>
            <p:nvPr/>
          </p:nvSpPr>
          <p:spPr>
            <a:xfrm>
              <a:off x="2515881" y="2809134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1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1"/>
            <p:cNvSpPr/>
            <p:nvPr/>
          </p:nvSpPr>
          <p:spPr>
            <a:xfrm>
              <a:off x="2591585" y="2809134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0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7" y="648"/>
                    <a:pt x="759" y="519"/>
                    <a:pt x="767" y="325"/>
                  </a:cubicBezTo>
                  <a:cubicBezTo>
                    <a:pt x="767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1"/>
            <p:cNvSpPr/>
            <p:nvPr/>
          </p:nvSpPr>
          <p:spPr>
            <a:xfrm>
              <a:off x="2670866" y="2809167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1"/>
            <p:cNvSpPr/>
            <p:nvPr/>
          </p:nvSpPr>
          <p:spPr>
            <a:xfrm>
              <a:off x="2743360" y="2809167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1"/>
            <p:cNvSpPr/>
            <p:nvPr/>
          </p:nvSpPr>
          <p:spPr>
            <a:xfrm>
              <a:off x="2819063" y="2809167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1"/>
            <p:cNvSpPr/>
            <p:nvPr/>
          </p:nvSpPr>
          <p:spPr>
            <a:xfrm>
              <a:off x="2288536" y="2872833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4" y="1"/>
                  </a:moveTo>
                  <a:cubicBezTo>
                    <a:pt x="136" y="1"/>
                    <a:pt x="0" y="352"/>
                    <a:pt x="200" y="552"/>
                  </a:cubicBezTo>
                  <a:cubicBezTo>
                    <a:pt x="266" y="618"/>
                    <a:pt x="347" y="647"/>
                    <a:pt x="427" y="647"/>
                  </a:cubicBezTo>
                  <a:cubicBezTo>
                    <a:pt x="592" y="647"/>
                    <a:pt x="751" y="519"/>
                    <a:pt x="751" y="324"/>
                  </a:cubicBezTo>
                  <a:cubicBezTo>
                    <a:pt x="751" y="145"/>
                    <a:pt x="608" y="1"/>
                    <a:pt x="428" y="1"/>
                  </a:cubicBezTo>
                  <a:cubicBezTo>
                    <a:pt x="423" y="1"/>
                    <a:pt x="419" y="1"/>
                    <a:pt x="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1"/>
            <p:cNvSpPr/>
            <p:nvPr/>
          </p:nvSpPr>
          <p:spPr>
            <a:xfrm>
              <a:off x="2368118" y="2872833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5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5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1"/>
            <p:cNvSpPr/>
            <p:nvPr/>
          </p:nvSpPr>
          <p:spPr>
            <a:xfrm>
              <a:off x="2443788" y="287283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1"/>
            <p:cNvSpPr/>
            <p:nvPr/>
          </p:nvSpPr>
          <p:spPr>
            <a:xfrm>
              <a:off x="2515881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1"/>
            <p:cNvSpPr/>
            <p:nvPr/>
          </p:nvSpPr>
          <p:spPr>
            <a:xfrm>
              <a:off x="2591585" y="287283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2" y="0"/>
                  </a:moveTo>
                  <a:cubicBezTo>
                    <a:pt x="446" y="0"/>
                    <a:pt x="439" y="0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7" y="647"/>
                    <a:pt x="759" y="519"/>
                    <a:pt x="767" y="324"/>
                  </a:cubicBezTo>
                  <a:cubicBezTo>
                    <a:pt x="767" y="140"/>
                    <a:pt x="623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1"/>
            <p:cNvSpPr/>
            <p:nvPr/>
          </p:nvSpPr>
          <p:spPr>
            <a:xfrm>
              <a:off x="2670866" y="2872833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1"/>
            <p:cNvSpPr/>
            <p:nvPr/>
          </p:nvSpPr>
          <p:spPr>
            <a:xfrm>
              <a:off x="2743360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1"/>
            <p:cNvSpPr/>
            <p:nvPr/>
          </p:nvSpPr>
          <p:spPr>
            <a:xfrm>
              <a:off x="2819063" y="287283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1"/>
            <p:cNvSpPr/>
            <p:nvPr/>
          </p:nvSpPr>
          <p:spPr>
            <a:xfrm>
              <a:off x="2288402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1"/>
            <p:cNvSpPr/>
            <p:nvPr/>
          </p:nvSpPr>
          <p:spPr>
            <a:xfrm>
              <a:off x="2364106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1"/>
            <p:cNvSpPr/>
            <p:nvPr/>
          </p:nvSpPr>
          <p:spPr>
            <a:xfrm>
              <a:off x="2440211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49" y="658"/>
                    <a:pt x="428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1"/>
            <p:cNvSpPr/>
            <p:nvPr/>
          </p:nvSpPr>
          <p:spPr>
            <a:xfrm>
              <a:off x="2515881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1"/>
            <p:cNvSpPr/>
            <p:nvPr/>
          </p:nvSpPr>
          <p:spPr>
            <a:xfrm>
              <a:off x="2591585" y="2936131"/>
              <a:ext cx="25648" cy="21937"/>
            </a:xfrm>
            <a:custGeom>
              <a:avLst/>
              <a:gdLst/>
              <a:ahLst/>
              <a:cxnLst/>
              <a:rect l="l" t="t" r="r" b="b"/>
              <a:pathLst>
                <a:path w="767" h="656" extrusionOk="0">
                  <a:moveTo>
                    <a:pt x="432" y="0"/>
                  </a:moveTo>
                  <a:cubicBezTo>
                    <a:pt x="144" y="12"/>
                    <a:pt x="0" y="360"/>
                    <a:pt x="204" y="563"/>
                  </a:cubicBezTo>
                  <a:cubicBezTo>
                    <a:pt x="268" y="627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1"/>
            <p:cNvSpPr/>
            <p:nvPr/>
          </p:nvSpPr>
          <p:spPr>
            <a:xfrm>
              <a:off x="2667288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1"/>
            <p:cNvSpPr/>
            <p:nvPr/>
          </p:nvSpPr>
          <p:spPr>
            <a:xfrm>
              <a:off x="2743360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1"/>
            <p:cNvSpPr/>
            <p:nvPr/>
          </p:nvSpPr>
          <p:spPr>
            <a:xfrm>
              <a:off x="2819063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4_1"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p42"/>
          <p:cNvSpPr/>
          <p:nvPr/>
        </p:nvSpPr>
        <p:spPr>
          <a:xfrm>
            <a:off x="3505800" y="1020750"/>
            <a:ext cx="4934100" cy="412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42"/>
          <p:cNvSpPr/>
          <p:nvPr/>
        </p:nvSpPr>
        <p:spPr>
          <a:xfrm>
            <a:off x="2762397" y="2706096"/>
            <a:ext cx="643252" cy="2671455"/>
          </a:xfrm>
          <a:custGeom>
            <a:avLst/>
            <a:gdLst/>
            <a:ahLst/>
            <a:cxnLst/>
            <a:rect l="l" t="t" r="r" b="b"/>
            <a:pathLst>
              <a:path w="19236" h="79888" extrusionOk="0">
                <a:moveTo>
                  <a:pt x="1" y="1"/>
                </a:moveTo>
                <a:lnTo>
                  <a:pt x="1" y="79888"/>
                </a:lnTo>
                <a:lnTo>
                  <a:pt x="19236" y="79888"/>
                </a:lnTo>
                <a:lnTo>
                  <a:pt x="192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1" name="Google Shape;2901;p42"/>
          <p:cNvGrpSpPr/>
          <p:nvPr/>
        </p:nvGrpSpPr>
        <p:grpSpPr>
          <a:xfrm>
            <a:off x="2081705" y="3092486"/>
            <a:ext cx="556341" cy="466622"/>
            <a:chOff x="5590805" y="3094411"/>
            <a:chExt cx="556341" cy="466622"/>
          </a:xfrm>
        </p:grpSpPr>
        <p:sp>
          <p:nvSpPr>
            <p:cNvPr id="2902" name="Google Shape;2902;p42"/>
            <p:cNvSpPr/>
            <p:nvPr/>
          </p:nvSpPr>
          <p:spPr>
            <a:xfrm>
              <a:off x="5590805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2"/>
            <p:cNvSpPr/>
            <p:nvPr/>
          </p:nvSpPr>
          <p:spPr>
            <a:xfrm>
              <a:off x="5670493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2"/>
            <p:cNvSpPr/>
            <p:nvPr/>
          </p:nvSpPr>
          <p:spPr>
            <a:xfrm>
              <a:off x="5742589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2"/>
            <p:cNvSpPr/>
            <p:nvPr/>
          </p:nvSpPr>
          <p:spPr>
            <a:xfrm>
              <a:off x="5818297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2" y="646"/>
                    <a:pt x="433" y="646"/>
                  </a:cubicBezTo>
                  <a:cubicBezTo>
                    <a:pt x="603" y="646"/>
                    <a:pt x="767" y="518"/>
                    <a:pt x="767" y="323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2"/>
            <p:cNvSpPr/>
            <p:nvPr/>
          </p:nvSpPr>
          <p:spPr>
            <a:xfrm>
              <a:off x="5897985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2"/>
            <p:cNvSpPr/>
            <p:nvPr/>
          </p:nvSpPr>
          <p:spPr>
            <a:xfrm>
              <a:off x="5970082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2"/>
            <p:cNvSpPr/>
            <p:nvPr/>
          </p:nvSpPr>
          <p:spPr>
            <a:xfrm>
              <a:off x="6045790" y="309441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2"/>
            <p:cNvSpPr/>
            <p:nvPr/>
          </p:nvSpPr>
          <p:spPr>
            <a:xfrm>
              <a:off x="6125076" y="3094411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3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2"/>
            <p:cNvSpPr/>
            <p:nvPr/>
          </p:nvSpPr>
          <p:spPr>
            <a:xfrm>
              <a:off x="5590805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7" y="1"/>
                    <a:pt x="450" y="1"/>
                    <a:pt x="444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2"/>
            <p:cNvSpPr/>
            <p:nvPr/>
          </p:nvSpPr>
          <p:spPr>
            <a:xfrm>
              <a:off x="5666915" y="3158047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1"/>
                  </a:moveTo>
                  <a:cubicBezTo>
                    <a:pt x="444" y="1"/>
                    <a:pt x="438" y="1"/>
                    <a:pt x="431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0" y="618"/>
                    <a:pt x="351" y="648"/>
                    <a:pt x="430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1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2"/>
            <p:cNvSpPr/>
            <p:nvPr/>
          </p:nvSpPr>
          <p:spPr>
            <a:xfrm>
              <a:off x="5742589" y="3158080"/>
              <a:ext cx="25548" cy="21769"/>
            </a:xfrm>
            <a:custGeom>
              <a:avLst/>
              <a:gdLst/>
              <a:ahLst/>
              <a:cxnLst/>
              <a:rect l="l" t="t" r="r" b="b"/>
              <a:pathLst>
                <a:path w="764" h="651" extrusionOk="0">
                  <a:moveTo>
                    <a:pt x="432" y="0"/>
                  </a:moveTo>
                  <a:cubicBezTo>
                    <a:pt x="144" y="0"/>
                    <a:pt x="1" y="360"/>
                    <a:pt x="204" y="563"/>
                  </a:cubicBezTo>
                  <a:cubicBezTo>
                    <a:pt x="272" y="624"/>
                    <a:pt x="353" y="651"/>
                    <a:pt x="431" y="651"/>
                  </a:cubicBezTo>
                  <a:cubicBezTo>
                    <a:pt x="603" y="651"/>
                    <a:pt x="763" y="521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2"/>
            <p:cNvSpPr/>
            <p:nvPr/>
          </p:nvSpPr>
          <p:spPr>
            <a:xfrm>
              <a:off x="5818297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2" y="1"/>
                  </a:moveTo>
                  <a:cubicBezTo>
                    <a:pt x="456" y="1"/>
                    <a:pt x="450" y="1"/>
                    <a:pt x="444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4" y="618"/>
                    <a:pt x="357" y="648"/>
                    <a:pt x="439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22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2"/>
            <p:cNvSpPr/>
            <p:nvPr/>
          </p:nvSpPr>
          <p:spPr>
            <a:xfrm>
              <a:off x="5894006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2"/>
            <p:cNvSpPr/>
            <p:nvPr/>
          </p:nvSpPr>
          <p:spPr>
            <a:xfrm>
              <a:off x="5970082" y="3158047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1"/>
                  </a:cubicBezTo>
                  <a:cubicBezTo>
                    <a:pt x="144" y="1"/>
                    <a:pt x="1" y="349"/>
                    <a:pt x="204" y="552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2"/>
            <p:cNvSpPr/>
            <p:nvPr/>
          </p:nvSpPr>
          <p:spPr>
            <a:xfrm>
              <a:off x="6045890" y="3158080"/>
              <a:ext cx="25147" cy="21636"/>
            </a:xfrm>
            <a:custGeom>
              <a:avLst/>
              <a:gdLst/>
              <a:ahLst/>
              <a:cxnLst/>
              <a:rect l="l" t="t" r="r" b="b"/>
              <a:pathLst>
                <a:path w="752" h="647" extrusionOk="0">
                  <a:moveTo>
                    <a:pt x="415" y="0"/>
                  </a:moveTo>
                  <a:cubicBezTo>
                    <a:pt x="137" y="0"/>
                    <a:pt x="1" y="351"/>
                    <a:pt x="201" y="551"/>
                  </a:cubicBezTo>
                  <a:cubicBezTo>
                    <a:pt x="267" y="617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0"/>
                    <a:pt x="429" y="0"/>
                  </a:cubicBezTo>
                  <a:cubicBezTo>
                    <a:pt x="424" y="0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2"/>
            <p:cNvSpPr/>
            <p:nvPr/>
          </p:nvSpPr>
          <p:spPr>
            <a:xfrm>
              <a:off x="6121498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3" y="618"/>
                    <a:pt x="357" y="648"/>
                    <a:pt x="438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2"/>
            <p:cNvSpPr/>
            <p:nvPr/>
          </p:nvSpPr>
          <p:spPr>
            <a:xfrm>
              <a:off x="5590805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22"/>
                    <a:pt x="363" y="653"/>
                    <a:pt x="443" y="653"/>
                  </a:cubicBezTo>
                  <a:cubicBezTo>
                    <a:pt x="608" y="653"/>
                    <a:pt x="767" y="518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2"/>
            <p:cNvSpPr/>
            <p:nvPr/>
          </p:nvSpPr>
          <p:spPr>
            <a:xfrm>
              <a:off x="5670493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2"/>
            <p:cNvSpPr/>
            <p:nvPr/>
          </p:nvSpPr>
          <p:spPr>
            <a:xfrm>
              <a:off x="5742589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2"/>
            <p:cNvSpPr/>
            <p:nvPr/>
          </p:nvSpPr>
          <p:spPr>
            <a:xfrm>
              <a:off x="5818297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2" y="653"/>
                    <a:pt x="434" y="653"/>
                  </a:cubicBezTo>
                  <a:cubicBezTo>
                    <a:pt x="603" y="653"/>
                    <a:pt x="767" y="518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2"/>
            <p:cNvSpPr/>
            <p:nvPr/>
          </p:nvSpPr>
          <p:spPr>
            <a:xfrm>
              <a:off x="5897985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2"/>
            <p:cNvSpPr/>
            <p:nvPr/>
          </p:nvSpPr>
          <p:spPr>
            <a:xfrm>
              <a:off x="5970082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2"/>
            <p:cNvSpPr/>
            <p:nvPr/>
          </p:nvSpPr>
          <p:spPr>
            <a:xfrm>
              <a:off x="6045790" y="3221349"/>
              <a:ext cx="25247" cy="21836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6" y="653"/>
                    <a:pt x="755" y="518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2"/>
            <p:cNvSpPr/>
            <p:nvPr/>
          </p:nvSpPr>
          <p:spPr>
            <a:xfrm>
              <a:off x="6125076" y="3221349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2"/>
            <p:cNvSpPr/>
            <p:nvPr/>
          </p:nvSpPr>
          <p:spPr>
            <a:xfrm>
              <a:off x="5590805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2"/>
            <p:cNvSpPr/>
            <p:nvPr/>
          </p:nvSpPr>
          <p:spPr>
            <a:xfrm>
              <a:off x="5670493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2"/>
            <p:cNvSpPr/>
            <p:nvPr/>
          </p:nvSpPr>
          <p:spPr>
            <a:xfrm>
              <a:off x="5742589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2"/>
            <p:cNvSpPr/>
            <p:nvPr/>
          </p:nvSpPr>
          <p:spPr>
            <a:xfrm>
              <a:off x="5818297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2"/>
            <p:cNvSpPr/>
            <p:nvPr/>
          </p:nvSpPr>
          <p:spPr>
            <a:xfrm>
              <a:off x="5897985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2"/>
            <p:cNvSpPr/>
            <p:nvPr/>
          </p:nvSpPr>
          <p:spPr>
            <a:xfrm>
              <a:off x="5970082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2"/>
            <p:cNvSpPr/>
            <p:nvPr/>
          </p:nvSpPr>
          <p:spPr>
            <a:xfrm>
              <a:off x="6045790" y="328505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2"/>
            <p:cNvSpPr/>
            <p:nvPr/>
          </p:nvSpPr>
          <p:spPr>
            <a:xfrm>
              <a:off x="6125076" y="3285052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2"/>
            <p:cNvSpPr/>
            <p:nvPr/>
          </p:nvSpPr>
          <p:spPr>
            <a:xfrm>
              <a:off x="5590805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2"/>
            <p:cNvSpPr/>
            <p:nvPr/>
          </p:nvSpPr>
          <p:spPr>
            <a:xfrm>
              <a:off x="5666915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2"/>
            <p:cNvSpPr/>
            <p:nvPr/>
          </p:nvSpPr>
          <p:spPr>
            <a:xfrm>
              <a:off x="5742589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2"/>
            <p:cNvSpPr/>
            <p:nvPr/>
          </p:nvSpPr>
          <p:spPr>
            <a:xfrm>
              <a:off x="5818297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2"/>
            <p:cNvSpPr/>
            <p:nvPr/>
          </p:nvSpPr>
          <p:spPr>
            <a:xfrm>
              <a:off x="5894006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2"/>
            <p:cNvSpPr/>
            <p:nvPr/>
          </p:nvSpPr>
          <p:spPr>
            <a:xfrm>
              <a:off x="5970082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2"/>
            <p:cNvSpPr/>
            <p:nvPr/>
          </p:nvSpPr>
          <p:spPr>
            <a:xfrm>
              <a:off x="6045790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2"/>
            <p:cNvSpPr/>
            <p:nvPr/>
          </p:nvSpPr>
          <p:spPr>
            <a:xfrm>
              <a:off x="6121498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2"/>
            <p:cNvSpPr/>
            <p:nvPr/>
          </p:nvSpPr>
          <p:spPr>
            <a:xfrm>
              <a:off x="5590805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56" y="1"/>
                    <a:pt x="0" y="348"/>
                    <a:pt x="216" y="564"/>
                  </a:cubicBezTo>
                  <a:cubicBezTo>
                    <a:pt x="281" y="629"/>
                    <a:pt x="362" y="659"/>
                    <a:pt x="441" y="659"/>
                  </a:cubicBezTo>
                  <a:cubicBezTo>
                    <a:pt x="607" y="659"/>
                    <a:pt x="767" y="527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2"/>
            <p:cNvSpPr/>
            <p:nvPr/>
          </p:nvSpPr>
          <p:spPr>
            <a:xfrm>
              <a:off x="5670493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2"/>
            <p:cNvSpPr/>
            <p:nvPr/>
          </p:nvSpPr>
          <p:spPr>
            <a:xfrm>
              <a:off x="5742589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2"/>
            <p:cNvSpPr/>
            <p:nvPr/>
          </p:nvSpPr>
          <p:spPr>
            <a:xfrm>
              <a:off x="5818297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1" y="659"/>
                    <a:pt x="432" y="659"/>
                  </a:cubicBezTo>
                  <a:cubicBezTo>
                    <a:pt x="602" y="659"/>
                    <a:pt x="767" y="527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2"/>
            <p:cNvSpPr/>
            <p:nvPr/>
          </p:nvSpPr>
          <p:spPr>
            <a:xfrm>
              <a:off x="5897985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2"/>
            <p:cNvSpPr/>
            <p:nvPr/>
          </p:nvSpPr>
          <p:spPr>
            <a:xfrm>
              <a:off x="5970082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2"/>
            <p:cNvSpPr/>
            <p:nvPr/>
          </p:nvSpPr>
          <p:spPr>
            <a:xfrm>
              <a:off x="6045790" y="3411990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2"/>
            <p:cNvSpPr/>
            <p:nvPr/>
          </p:nvSpPr>
          <p:spPr>
            <a:xfrm>
              <a:off x="6125076" y="341199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2"/>
            <p:cNvSpPr/>
            <p:nvPr/>
          </p:nvSpPr>
          <p:spPr>
            <a:xfrm>
              <a:off x="5590805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2"/>
            <p:cNvSpPr/>
            <p:nvPr/>
          </p:nvSpPr>
          <p:spPr>
            <a:xfrm>
              <a:off x="5666915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2"/>
            <p:cNvSpPr/>
            <p:nvPr/>
          </p:nvSpPr>
          <p:spPr>
            <a:xfrm>
              <a:off x="5742589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2"/>
            <p:cNvSpPr/>
            <p:nvPr/>
          </p:nvSpPr>
          <p:spPr>
            <a:xfrm>
              <a:off x="5818297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2"/>
            <p:cNvSpPr/>
            <p:nvPr/>
          </p:nvSpPr>
          <p:spPr>
            <a:xfrm>
              <a:off x="5894006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2"/>
            <p:cNvSpPr/>
            <p:nvPr/>
          </p:nvSpPr>
          <p:spPr>
            <a:xfrm>
              <a:off x="5970082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2"/>
            <p:cNvSpPr/>
            <p:nvPr/>
          </p:nvSpPr>
          <p:spPr>
            <a:xfrm>
              <a:off x="6045790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2"/>
            <p:cNvSpPr/>
            <p:nvPr/>
          </p:nvSpPr>
          <p:spPr>
            <a:xfrm>
              <a:off x="6121498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2"/>
            <p:cNvSpPr/>
            <p:nvPr/>
          </p:nvSpPr>
          <p:spPr>
            <a:xfrm>
              <a:off x="5590805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2"/>
            <p:cNvSpPr/>
            <p:nvPr/>
          </p:nvSpPr>
          <p:spPr>
            <a:xfrm>
              <a:off x="5666915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2"/>
            <p:cNvSpPr/>
            <p:nvPr/>
          </p:nvSpPr>
          <p:spPr>
            <a:xfrm>
              <a:off x="5742589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2"/>
            <p:cNvSpPr/>
            <p:nvPr/>
          </p:nvSpPr>
          <p:spPr>
            <a:xfrm>
              <a:off x="5818297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2"/>
            <p:cNvSpPr/>
            <p:nvPr/>
          </p:nvSpPr>
          <p:spPr>
            <a:xfrm>
              <a:off x="5894006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2"/>
            <p:cNvSpPr/>
            <p:nvPr/>
          </p:nvSpPr>
          <p:spPr>
            <a:xfrm>
              <a:off x="5970082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2"/>
            <p:cNvSpPr/>
            <p:nvPr/>
          </p:nvSpPr>
          <p:spPr>
            <a:xfrm>
              <a:off x="6045790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2"/>
            <p:cNvSpPr/>
            <p:nvPr/>
          </p:nvSpPr>
          <p:spPr>
            <a:xfrm>
              <a:off x="6121498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8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6" name="Google Shape;2966;p42"/>
          <p:cNvSpPr/>
          <p:nvPr/>
        </p:nvSpPr>
        <p:spPr>
          <a:xfrm>
            <a:off x="1214426" y="3662931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42"/>
          <p:cNvSpPr/>
          <p:nvPr/>
        </p:nvSpPr>
        <p:spPr>
          <a:xfrm>
            <a:off x="3505768" y="1020753"/>
            <a:ext cx="33" cy="2901355"/>
          </a:xfrm>
          <a:custGeom>
            <a:avLst/>
            <a:gdLst/>
            <a:ahLst/>
            <a:cxnLst/>
            <a:rect l="l" t="t" r="r" b="b"/>
            <a:pathLst>
              <a:path w="1" h="86763" fill="none" extrusionOk="0">
                <a:moveTo>
                  <a:pt x="0" y="8676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42"/>
          <p:cNvSpPr/>
          <p:nvPr/>
        </p:nvSpPr>
        <p:spPr>
          <a:xfrm>
            <a:off x="8775525" y="3"/>
            <a:ext cx="368475" cy="1260019"/>
          </a:xfrm>
          <a:custGeom>
            <a:avLst/>
            <a:gdLst/>
            <a:ahLst/>
            <a:cxnLst/>
            <a:rect l="l" t="t" r="r" b="b"/>
            <a:pathLst>
              <a:path w="11019" h="37680" extrusionOk="0">
                <a:moveTo>
                  <a:pt x="0" y="0"/>
                </a:moveTo>
                <a:lnTo>
                  <a:pt x="0" y="37680"/>
                </a:lnTo>
                <a:lnTo>
                  <a:pt x="11019" y="37680"/>
                </a:lnTo>
                <a:lnTo>
                  <a:pt x="11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9" name="Google Shape;2969;p42"/>
          <p:cNvGrpSpPr/>
          <p:nvPr/>
        </p:nvGrpSpPr>
        <p:grpSpPr>
          <a:xfrm>
            <a:off x="8101430" y="72886"/>
            <a:ext cx="556341" cy="466622"/>
            <a:chOff x="5590805" y="3094411"/>
            <a:chExt cx="556341" cy="466622"/>
          </a:xfrm>
        </p:grpSpPr>
        <p:sp>
          <p:nvSpPr>
            <p:cNvPr id="2970" name="Google Shape;2970;p42"/>
            <p:cNvSpPr/>
            <p:nvPr/>
          </p:nvSpPr>
          <p:spPr>
            <a:xfrm>
              <a:off x="5590805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2"/>
            <p:cNvSpPr/>
            <p:nvPr/>
          </p:nvSpPr>
          <p:spPr>
            <a:xfrm>
              <a:off x="5670493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2"/>
            <p:cNvSpPr/>
            <p:nvPr/>
          </p:nvSpPr>
          <p:spPr>
            <a:xfrm>
              <a:off x="5742589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2"/>
            <p:cNvSpPr/>
            <p:nvPr/>
          </p:nvSpPr>
          <p:spPr>
            <a:xfrm>
              <a:off x="5818297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2" y="646"/>
                    <a:pt x="433" y="646"/>
                  </a:cubicBezTo>
                  <a:cubicBezTo>
                    <a:pt x="603" y="646"/>
                    <a:pt x="767" y="518"/>
                    <a:pt x="767" y="323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2"/>
            <p:cNvSpPr/>
            <p:nvPr/>
          </p:nvSpPr>
          <p:spPr>
            <a:xfrm>
              <a:off x="5897985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2"/>
            <p:cNvSpPr/>
            <p:nvPr/>
          </p:nvSpPr>
          <p:spPr>
            <a:xfrm>
              <a:off x="5970082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2"/>
            <p:cNvSpPr/>
            <p:nvPr/>
          </p:nvSpPr>
          <p:spPr>
            <a:xfrm>
              <a:off x="6045790" y="309441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2"/>
            <p:cNvSpPr/>
            <p:nvPr/>
          </p:nvSpPr>
          <p:spPr>
            <a:xfrm>
              <a:off x="6125076" y="3094411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3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2"/>
            <p:cNvSpPr/>
            <p:nvPr/>
          </p:nvSpPr>
          <p:spPr>
            <a:xfrm>
              <a:off x="5590805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7" y="1"/>
                    <a:pt x="450" y="1"/>
                    <a:pt x="444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2"/>
            <p:cNvSpPr/>
            <p:nvPr/>
          </p:nvSpPr>
          <p:spPr>
            <a:xfrm>
              <a:off x="5666915" y="3158047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1"/>
                  </a:moveTo>
                  <a:cubicBezTo>
                    <a:pt x="444" y="1"/>
                    <a:pt x="438" y="1"/>
                    <a:pt x="431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0" y="618"/>
                    <a:pt x="351" y="648"/>
                    <a:pt x="430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1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2"/>
            <p:cNvSpPr/>
            <p:nvPr/>
          </p:nvSpPr>
          <p:spPr>
            <a:xfrm>
              <a:off x="5742589" y="3158080"/>
              <a:ext cx="25548" cy="21769"/>
            </a:xfrm>
            <a:custGeom>
              <a:avLst/>
              <a:gdLst/>
              <a:ahLst/>
              <a:cxnLst/>
              <a:rect l="l" t="t" r="r" b="b"/>
              <a:pathLst>
                <a:path w="764" h="651" extrusionOk="0">
                  <a:moveTo>
                    <a:pt x="432" y="0"/>
                  </a:moveTo>
                  <a:cubicBezTo>
                    <a:pt x="144" y="0"/>
                    <a:pt x="1" y="360"/>
                    <a:pt x="204" y="563"/>
                  </a:cubicBezTo>
                  <a:cubicBezTo>
                    <a:pt x="272" y="624"/>
                    <a:pt x="353" y="651"/>
                    <a:pt x="431" y="651"/>
                  </a:cubicBezTo>
                  <a:cubicBezTo>
                    <a:pt x="603" y="651"/>
                    <a:pt x="763" y="521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2"/>
            <p:cNvSpPr/>
            <p:nvPr/>
          </p:nvSpPr>
          <p:spPr>
            <a:xfrm>
              <a:off x="5818297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2" y="1"/>
                  </a:moveTo>
                  <a:cubicBezTo>
                    <a:pt x="456" y="1"/>
                    <a:pt x="450" y="1"/>
                    <a:pt x="444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4" y="618"/>
                    <a:pt x="357" y="648"/>
                    <a:pt x="439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22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2"/>
            <p:cNvSpPr/>
            <p:nvPr/>
          </p:nvSpPr>
          <p:spPr>
            <a:xfrm>
              <a:off x="5894006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2"/>
            <p:cNvSpPr/>
            <p:nvPr/>
          </p:nvSpPr>
          <p:spPr>
            <a:xfrm>
              <a:off x="5970082" y="3158047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1"/>
                  </a:cubicBezTo>
                  <a:cubicBezTo>
                    <a:pt x="144" y="1"/>
                    <a:pt x="1" y="349"/>
                    <a:pt x="204" y="552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2"/>
            <p:cNvSpPr/>
            <p:nvPr/>
          </p:nvSpPr>
          <p:spPr>
            <a:xfrm>
              <a:off x="6045890" y="3158080"/>
              <a:ext cx="25147" cy="21636"/>
            </a:xfrm>
            <a:custGeom>
              <a:avLst/>
              <a:gdLst/>
              <a:ahLst/>
              <a:cxnLst/>
              <a:rect l="l" t="t" r="r" b="b"/>
              <a:pathLst>
                <a:path w="752" h="647" extrusionOk="0">
                  <a:moveTo>
                    <a:pt x="415" y="0"/>
                  </a:moveTo>
                  <a:cubicBezTo>
                    <a:pt x="137" y="0"/>
                    <a:pt x="1" y="351"/>
                    <a:pt x="201" y="551"/>
                  </a:cubicBezTo>
                  <a:cubicBezTo>
                    <a:pt x="267" y="617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0"/>
                    <a:pt x="429" y="0"/>
                  </a:cubicBezTo>
                  <a:cubicBezTo>
                    <a:pt x="424" y="0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2"/>
            <p:cNvSpPr/>
            <p:nvPr/>
          </p:nvSpPr>
          <p:spPr>
            <a:xfrm>
              <a:off x="6121498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3" y="618"/>
                    <a:pt x="357" y="648"/>
                    <a:pt x="438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2"/>
            <p:cNvSpPr/>
            <p:nvPr/>
          </p:nvSpPr>
          <p:spPr>
            <a:xfrm>
              <a:off x="5590805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22"/>
                    <a:pt x="363" y="653"/>
                    <a:pt x="443" y="653"/>
                  </a:cubicBezTo>
                  <a:cubicBezTo>
                    <a:pt x="608" y="653"/>
                    <a:pt x="767" y="518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2"/>
            <p:cNvSpPr/>
            <p:nvPr/>
          </p:nvSpPr>
          <p:spPr>
            <a:xfrm>
              <a:off x="5670493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2"/>
            <p:cNvSpPr/>
            <p:nvPr/>
          </p:nvSpPr>
          <p:spPr>
            <a:xfrm>
              <a:off x="5742589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2"/>
            <p:cNvSpPr/>
            <p:nvPr/>
          </p:nvSpPr>
          <p:spPr>
            <a:xfrm>
              <a:off x="5818297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2" y="653"/>
                    <a:pt x="434" y="653"/>
                  </a:cubicBezTo>
                  <a:cubicBezTo>
                    <a:pt x="603" y="653"/>
                    <a:pt x="767" y="518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2"/>
            <p:cNvSpPr/>
            <p:nvPr/>
          </p:nvSpPr>
          <p:spPr>
            <a:xfrm>
              <a:off x="5897985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2"/>
            <p:cNvSpPr/>
            <p:nvPr/>
          </p:nvSpPr>
          <p:spPr>
            <a:xfrm>
              <a:off x="5970082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2"/>
            <p:cNvSpPr/>
            <p:nvPr/>
          </p:nvSpPr>
          <p:spPr>
            <a:xfrm>
              <a:off x="6045790" y="3221349"/>
              <a:ext cx="25247" cy="21836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6" y="653"/>
                    <a:pt x="755" y="518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2"/>
            <p:cNvSpPr/>
            <p:nvPr/>
          </p:nvSpPr>
          <p:spPr>
            <a:xfrm>
              <a:off x="6125076" y="3221349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2"/>
            <p:cNvSpPr/>
            <p:nvPr/>
          </p:nvSpPr>
          <p:spPr>
            <a:xfrm>
              <a:off x="5590805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2"/>
            <p:cNvSpPr/>
            <p:nvPr/>
          </p:nvSpPr>
          <p:spPr>
            <a:xfrm>
              <a:off x="5670493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2"/>
            <p:cNvSpPr/>
            <p:nvPr/>
          </p:nvSpPr>
          <p:spPr>
            <a:xfrm>
              <a:off x="5742589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2"/>
            <p:cNvSpPr/>
            <p:nvPr/>
          </p:nvSpPr>
          <p:spPr>
            <a:xfrm>
              <a:off x="5818297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2"/>
            <p:cNvSpPr/>
            <p:nvPr/>
          </p:nvSpPr>
          <p:spPr>
            <a:xfrm>
              <a:off x="5897985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2"/>
            <p:cNvSpPr/>
            <p:nvPr/>
          </p:nvSpPr>
          <p:spPr>
            <a:xfrm>
              <a:off x="5970082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2"/>
            <p:cNvSpPr/>
            <p:nvPr/>
          </p:nvSpPr>
          <p:spPr>
            <a:xfrm>
              <a:off x="6045790" y="328505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2"/>
            <p:cNvSpPr/>
            <p:nvPr/>
          </p:nvSpPr>
          <p:spPr>
            <a:xfrm>
              <a:off x="6125076" y="3285052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2"/>
            <p:cNvSpPr/>
            <p:nvPr/>
          </p:nvSpPr>
          <p:spPr>
            <a:xfrm>
              <a:off x="5590805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2"/>
            <p:cNvSpPr/>
            <p:nvPr/>
          </p:nvSpPr>
          <p:spPr>
            <a:xfrm>
              <a:off x="5666915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2"/>
            <p:cNvSpPr/>
            <p:nvPr/>
          </p:nvSpPr>
          <p:spPr>
            <a:xfrm>
              <a:off x="5742589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2"/>
            <p:cNvSpPr/>
            <p:nvPr/>
          </p:nvSpPr>
          <p:spPr>
            <a:xfrm>
              <a:off x="5818297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2"/>
            <p:cNvSpPr/>
            <p:nvPr/>
          </p:nvSpPr>
          <p:spPr>
            <a:xfrm>
              <a:off x="5894006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2"/>
            <p:cNvSpPr/>
            <p:nvPr/>
          </p:nvSpPr>
          <p:spPr>
            <a:xfrm>
              <a:off x="5970082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2"/>
            <p:cNvSpPr/>
            <p:nvPr/>
          </p:nvSpPr>
          <p:spPr>
            <a:xfrm>
              <a:off x="6045790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2"/>
            <p:cNvSpPr/>
            <p:nvPr/>
          </p:nvSpPr>
          <p:spPr>
            <a:xfrm>
              <a:off x="6121498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2"/>
            <p:cNvSpPr/>
            <p:nvPr/>
          </p:nvSpPr>
          <p:spPr>
            <a:xfrm>
              <a:off x="5590805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56" y="1"/>
                    <a:pt x="0" y="348"/>
                    <a:pt x="216" y="564"/>
                  </a:cubicBezTo>
                  <a:cubicBezTo>
                    <a:pt x="281" y="629"/>
                    <a:pt x="362" y="659"/>
                    <a:pt x="441" y="659"/>
                  </a:cubicBezTo>
                  <a:cubicBezTo>
                    <a:pt x="607" y="659"/>
                    <a:pt x="767" y="527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2"/>
            <p:cNvSpPr/>
            <p:nvPr/>
          </p:nvSpPr>
          <p:spPr>
            <a:xfrm>
              <a:off x="5670493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2"/>
            <p:cNvSpPr/>
            <p:nvPr/>
          </p:nvSpPr>
          <p:spPr>
            <a:xfrm>
              <a:off x="5742589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2"/>
            <p:cNvSpPr/>
            <p:nvPr/>
          </p:nvSpPr>
          <p:spPr>
            <a:xfrm>
              <a:off x="5818297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1" y="659"/>
                    <a:pt x="432" y="659"/>
                  </a:cubicBezTo>
                  <a:cubicBezTo>
                    <a:pt x="602" y="659"/>
                    <a:pt x="767" y="527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2"/>
            <p:cNvSpPr/>
            <p:nvPr/>
          </p:nvSpPr>
          <p:spPr>
            <a:xfrm>
              <a:off x="5897985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2"/>
            <p:cNvSpPr/>
            <p:nvPr/>
          </p:nvSpPr>
          <p:spPr>
            <a:xfrm>
              <a:off x="5970082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2"/>
            <p:cNvSpPr/>
            <p:nvPr/>
          </p:nvSpPr>
          <p:spPr>
            <a:xfrm>
              <a:off x="6045790" y="3411990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2"/>
            <p:cNvSpPr/>
            <p:nvPr/>
          </p:nvSpPr>
          <p:spPr>
            <a:xfrm>
              <a:off x="6125076" y="341199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2"/>
            <p:cNvSpPr/>
            <p:nvPr/>
          </p:nvSpPr>
          <p:spPr>
            <a:xfrm>
              <a:off x="5590805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2"/>
            <p:cNvSpPr/>
            <p:nvPr/>
          </p:nvSpPr>
          <p:spPr>
            <a:xfrm>
              <a:off x="5666915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2"/>
            <p:cNvSpPr/>
            <p:nvPr/>
          </p:nvSpPr>
          <p:spPr>
            <a:xfrm>
              <a:off x="5742589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2"/>
            <p:cNvSpPr/>
            <p:nvPr/>
          </p:nvSpPr>
          <p:spPr>
            <a:xfrm>
              <a:off x="5818297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2"/>
            <p:cNvSpPr/>
            <p:nvPr/>
          </p:nvSpPr>
          <p:spPr>
            <a:xfrm>
              <a:off x="5894006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2"/>
            <p:cNvSpPr/>
            <p:nvPr/>
          </p:nvSpPr>
          <p:spPr>
            <a:xfrm>
              <a:off x="5970082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2"/>
            <p:cNvSpPr/>
            <p:nvPr/>
          </p:nvSpPr>
          <p:spPr>
            <a:xfrm>
              <a:off x="6045790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2"/>
            <p:cNvSpPr/>
            <p:nvPr/>
          </p:nvSpPr>
          <p:spPr>
            <a:xfrm>
              <a:off x="6121498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2"/>
            <p:cNvSpPr/>
            <p:nvPr/>
          </p:nvSpPr>
          <p:spPr>
            <a:xfrm>
              <a:off x="5590805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2"/>
            <p:cNvSpPr/>
            <p:nvPr/>
          </p:nvSpPr>
          <p:spPr>
            <a:xfrm>
              <a:off x="5666915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2"/>
            <p:cNvSpPr/>
            <p:nvPr/>
          </p:nvSpPr>
          <p:spPr>
            <a:xfrm>
              <a:off x="5742589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2"/>
            <p:cNvSpPr/>
            <p:nvPr/>
          </p:nvSpPr>
          <p:spPr>
            <a:xfrm>
              <a:off x="5818297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2"/>
            <p:cNvSpPr/>
            <p:nvPr/>
          </p:nvSpPr>
          <p:spPr>
            <a:xfrm>
              <a:off x="5894006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2"/>
            <p:cNvSpPr/>
            <p:nvPr/>
          </p:nvSpPr>
          <p:spPr>
            <a:xfrm>
              <a:off x="5970082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2"/>
            <p:cNvSpPr/>
            <p:nvPr/>
          </p:nvSpPr>
          <p:spPr>
            <a:xfrm>
              <a:off x="6045790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2"/>
            <p:cNvSpPr/>
            <p:nvPr/>
          </p:nvSpPr>
          <p:spPr>
            <a:xfrm>
              <a:off x="6121498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8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SECTION_TITLE_AND_DESCRIPTION_1_1">
    <p:spTree>
      <p:nvGrpSpPr>
        <p:cNvPr id="1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3"/>
          <p:cNvSpPr/>
          <p:nvPr/>
        </p:nvSpPr>
        <p:spPr>
          <a:xfrm flipH="1">
            <a:off x="-7428" y="2841396"/>
            <a:ext cx="823460" cy="1680594"/>
          </a:xfrm>
          <a:custGeom>
            <a:avLst/>
            <a:gdLst/>
            <a:ahLst/>
            <a:cxnLst/>
            <a:rect l="l" t="t" r="r" b="b"/>
            <a:pathLst>
              <a:path w="24625" h="50257" extrusionOk="0">
                <a:moveTo>
                  <a:pt x="24625" y="1"/>
                </a:moveTo>
                <a:cubicBezTo>
                  <a:pt x="11055" y="372"/>
                  <a:pt x="0" y="11463"/>
                  <a:pt x="0" y="25129"/>
                </a:cubicBezTo>
                <a:cubicBezTo>
                  <a:pt x="0" y="38795"/>
                  <a:pt x="11055" y="49885"/>
                  <a:pt x="24625" y="50257"/>
                </a:cubicBezTo>
                <a:lnTo>
                  <a:pt x="24625" y="37585"/>
                </a:lnTo>
                <a:lnTo>
                  <a:pt x="20014" y="26063"/>
                </a:lnTo>
                <a:lnTo>
                  <a:pt x="24625" y="12673"/>
                </a:lnTo>
                <a:lnTo>
                  <a:pt x="24625" y="1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43"/>
          <p:cNvSpPr/>
          <p:nvPr/>
        </p:nvSpPr>
        <p:spPr>
          <a:xfrm flipH="1">
            <a:off x="-7428" y="3265148"/>
            <a:ext cx="412951" cy="832689"/>
          </a:xfrm>
          <a:custGeom>
            <a:avLst/>
            <a:gdLst/>
            <a:ahLst/>
            <a:cxnLst/>
            <a:rect l="l" t="t" r="r" b="b"/>
            <a:pathLst>
              <a:path w="12349" h="24901" extrusionOk="0">
                <a:moveTo>
                  <a:pt x="12349" y="1"/>
                </a:moveTo>
                <a:cubicBezTo>
                  <a:pt x="5594" y="144"/>
                  <a:pt x="1" y="5666"/>
                  <a:pt x="1" y="12445"/>
                </a:cubicBezTo>
                <a:cubicBezTo>
                  <a:pt x="1" y="19236"/>
                  <a:pt x="5594" y="24757"/>
                  <a:pt x="12349" y="24901"/>
                </a:cubicBezTo>
                <a:lnTo>
                  <a:pt x="12349" y="1"/>
                </a:ln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43"/>
          <p:cNvSpPr/>
          <p:nvPr/>
        </p:nvSpPr>
        <p:spPr>
          <a:xfrm flipH="1">
            <a:off x="-15236" y="3672566"/>
            <a:ext cx="2164003" cy="1311316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43"/>
          <p:cNvSpPr/>
          <p:nvPr/>
        </p:nvSpPr>
        <p:spPr>
          <a:xfrm>
            <a:off x="8153577" y="2387014"/>
            <a:ext cx="403755" cy="375030"/>
          </a:xfrm>
          <a:custGeom>
            <a:avLst/>
            <a:gdLst/>
            <a:ahLst/>
            <a:cxnLst/>
            <a:rect l="l" t="t" r="r" b="b"/>
            <a:pathLst>
              <a:path w="12074" h="11215" extrusionOk="0">
                <a:moveTo>
                  <a:pt x="6019" y="1"/>
                </a:moveTo>
                <a:cubicBezTo>
                  <a:pt x="3324" y="1"/>
                  <a:pt x="945" y="1954"/>
                  <a:pt x="504" y="4711"/>
                </a:cubicBezTo>
                <a:cubicBezTo>
                  <a:pt x="1" y="7765"/>
                  <a:pt x="2085" y="10652"/>
                  <a:pt x="5139" y="11143"/>
                </a:cubicBezTo>
                <a:cubicBezTo>
                  <a:pt x="5441" y="11191"/>
                  <a:pt x="5741" y="11215"/>
                  <a:pt x="6037" y="11215"/>
                </a:cubicBezTo>
                <a:cubicBezTo>
                  <a:pt x="8740" y="11215"/>
                  <a:pt x="11128" y="9260"/>
                  <a:pt x="11571" y="6508"/>
                </a:cubicBezTo>
                <a:cubicBezTo>
                  <a:pt x="12074" y="3453"/>
                  <a:pt x="9990" y="567"/>
                  <a:pt x="6936" y="76"/>
                </a:cubicBezTo>
                <a:cubicBezTo>
                  <a:pt x="6628" y="25"/>
                  <a:pt x="6322" y="1"/>
                  <a:pt x="6019" y="1"/>
                </a:cubicBez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43"/>
          <p:cNvSpPr/>
          <p:nvPr/>
        </p:nvSpPr>
        <p:spPr>
          <a:xfrm>
            <a:off x="8012595" y="2231721"/>
            <a:ext cx="685721" cy="685319"/>
          </a:xfrm>
          <a:custGeom>
            <a:avLst/>
            <a:gdLst/>
            <a:ahLst/>
            <a:cxnLst/>
            <a:rect l="l" t="t" r="r" b="b"/>
            <a:pathLst>
              <a:path w="20506" h="20494" fill="none" extrusionOk="0">
                <a:moveTo>
                  <a:pt x="16853" y="3642"/>
                </a:moveTo>
                <a:cubicBezTo>
                  <a:pt x="20506" y="7295"/>
                  <a:pt x="20506" y="13200"/>
                  <a:pt x="16853" y="16853"/>
                </a:cubicBezTo>
                <a:cubicBezTo>
                  <a:pt x="13200" y="20494"/>
                  <a:pt x="7295" y="20494"/>
                  <a:pt x="3642" y="16853"/>
                </a:cubicBezTo>
                <a:cubicBezTo>
                  <a:pt x="1" y="13200"/>
                  <a:pt x="1" y="7295"/>
                  <a:pt x="3642" y="3642"/>
                </a:cubicBezTo>
                <a:cubicBezTo>
                  <a:pt x="7295" y="1"/>
                  <a:pt x="13200" y="1"/>
                  <a:pt x="16853" y="3642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43"/>
          <p:cNvSpPr/>
          <p:nvPr/>
        </p:nvSpPr>
        <p:spPr>
          <a:xfrm flipH="1">
            <a:off x="1410082" y="4424696"/>
            <a:ext cx="624425" cy="624425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43"/>
          <p:cNvSpPr/>
          <p:nvPr/>
        </p:nvSpPr>
        <p:spPr>
          <a:xfrm>
            <a:off x="8045447" y="0"/>
            <a:ext cx="620011" cy="890373"/>
          </a:xfrm>
          <a:custGeom>
            <a:avLst/>
            <a:gdLst/>
            <a:ahLst/>
            <a:cxnLst/>
            <a:rect l="l" t="t" r="r" b="b"/>
            <a:pathLst>
              <a:path w="18541" h="26626" extrusionOk="0">
                <a:moveTo>
                  <a:pt x="0" y="0"/>
                </a:moveTo>
                <a:lnTo>
                  <a:pt x="0" y="26625"/>
                </a:lnTo>
                <a:lnTo>
                  <a:pt x="12624" y="26625"/>
                </a:lnTo>
                <a:cubicBezTo>
                  <a:pt x="15894" y="26625"/>
                  <a:pt x="18541" y="23966"/>
                  <a:pt x="18541" y="20708"/>
                </a:cubicBezTo>
                <a:lnTo>
                  <a:pt x="185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2" name="Google Shape;3042;p43"/>
          <p:cNvGrpSpPr/>
          <p:nvPr/>
        </p:nvGrpSpPr>
        <p:grpSpPr>
          <a:xfrm>
            <a:off x="8471883" y="985604"/>
            <a:ext cx="555940" cy="467056"/>
            <a:chOff x="1655600" y="1342675"/>
            <a:chExt cx="415625" cy="349175"/>
          </a:xfrm>
        </p:grpSpPr>
        <p:sp>
          <p:nvSpPr>
            <p:cNvPr id="3043" name="Google Shape;3043;p43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3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3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3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3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3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3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3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3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3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3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3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3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3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3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3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3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3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3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3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3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3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3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3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3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3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3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3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3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3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3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3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3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3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3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3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3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3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3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3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3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3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3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3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3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3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3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3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3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3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3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3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3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3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3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3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3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3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3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3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3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3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3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3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07" name="Google Shape;3107;p43"/>
          <p:cNvCxnSpPr/>
          <p:nvPr/>
        </p:nvCxnSpPr>
        <p:spPr>
          <a:xfrm>
            <a:off x="8355450" y="9450"/>
            <a:ext cx="0" cy="2559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TITLE_AND_TWO_COLUMNS_1_2_1_1_1_2"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9" name="Google Shape;3109;p44"/>
          <p:cNvCxnSpPr/>
          <p:nvPr/>
        </p:nvCxnSpPr>
        <p:spPr>
          <a:xfrm>
            <a:off x="8570950" y="0"/>
            <a:ext cx="0" cy="166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0" name="Google Shape;3110;p44"/>
          <p:cNvSpPr/>
          <p:nvPr/>
        </p:nvSpPr>
        <p:spPr>
          <a:xfrm>
            <a:off x="8403715" y="1391578"/>
            <a:ext cx="334467" cy="304739"/>
          </a:xfrm>
          <a:custGeom>
            <a:avLst/>
            <a:gdLst/>
            <a:ahLst/>
            <a:cxnLst/>
            <a:rect l="l" t="t" r="r" b="b"/>
            <a:pathLst>
              <a:path w="10002" h="9113" extrusionOk="0">
                <a:moveTo>
                  <a:pt x="5003" y="0"/>
                </a:moveTo>
                <a:cubicBezTo>
                  <a:pt x="3837" y="0"/>
                  <a:pt x="2672" y="447"/>
                  <a:pt x="1785" y="1339"/>
                </a:cubicBezTo>
                <a:cubicBezTo>
                  <a:pt x="1" y="3112"/>
                  <a:pt x="1" y="5998"/>
                  <a:pt x="1785" y="7783"/>
                </a:cubicBezTo>
                <a:cubicBezTo>
                  <a:pt x="2672" y="8669"/>
                  <a:pt x="3837" y="9112"/>
                  <a:pt x="5003" y="9112"/>
                </a:cubicBezTo>
                <a:cubicBezTo>
                  <a:pt x="6169" y="9112"/>
                  <a:pt x="7337" y="8669"/>
                  <a:pt x="8229" y="7783"/>
                </a:cubicBezTo>
                <a:cubicBezTo>
                  <a:pt x="10002" y="5998"/>
                  <a:pt x="10002" y="3112"/>
                  <a:pt x="8229" y="1339"/>
                </a:cubicBezTo>
                <a:cubicBezTo>
                  <a:pt x="7337" y="447"/>
                  <a:pt x="6169" y="0"/>
                  <a:pt x="50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1" name="Google Shape;3111;p44"/>
          <p:cNvGrpSpPr/>
          <p:nvPr/>
        </p:nvGrpSpPr>
        <p:grpSpPr>
          <a:xfrm>
            <a:off x="7912658" y="-9"/>
            <a:ext cx="555940" cy="467056"/>
            <a:chOff x="1655600" y="1342675"/>
            <a:chExt cx="415625" cy="349175"/>
          </a:xfrm>
        </p:grpSpPr>
        <p:sp>
          <p:nvSpPr>
            <p:cNvPr id="3112" name="Google Shape;3112;p44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4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4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4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4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4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4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4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4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4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4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4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4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4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4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4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4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4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4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4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4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4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4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4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4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4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4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4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4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4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4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4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4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4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4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4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4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4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4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4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4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4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4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4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4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4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4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4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4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4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4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4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4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4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4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6" name="Google Shape;3176;p44"/>
          <p:cNvSpPr/>
          <p:nvPr/>
        </p:nvSpPr>
        <p:spPr>
          <a:xfrm>
            <a:off x="6852626" y="677006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3177;p44"/>
          <p:cNvSpPr/>
          <p:nvPr/>
        </p:nvSpPr>
        <p:spPr>
          <a:xfrm rot="5400000">
            <a:off x="580899" y="4194150"/>
            <a:ext cx="368466" cy="1530255"/>
          </a:xfrm>
          <a:custGeom>
            <a:avLst/>
            <a:gdLst/>
            <a:ahLst/>
            <a:cxnLst/>
            <a:rect l="l" t="t" r="r" b="b"/>
            <a:pathLst>
              <a:path w="19236" h="79888" extrusionOk="0">
                <a:moveTo>
                  <a:pt x="1" y="1"/>
                </a:moveTo>
                <a:lnTo>
                  <a:pt x="1" y="79888"/>
                </a:lnTo>
                <a:lnTo>
                  <a:pt x="19236" y="79888"/>
                </a:lnTo>
                <a:lnTo>
                  <a:pt x="192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F7ECD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3225" y="1138275"/>
            <a:ext cx="7726800" cy="400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14246" y="432854"/>
            <a:ext cx="1290145" cy="1175434"/>
          </a:xfrm>
          <a:custGeom>
            <a:avLst/>
            <a:gdLst/>
            <a:ahLst/>
            <a:cxnLst/>
            <a:rect l="l" t="t" r="r" b="b"/>
            <a:pathLst>
              <a:path w="37812" h="34450" extrusionOk="0">
                <a:moveTo>
                  <a:pt x="18906" y="1"/>
                </a:moveTo>
                <a:cubicBezTo>
                  <a:pt x="14498" y="1"/>
                  <a:pt x="10091" y="1681"/>
                  <a:pt x="6731" y="5040"/>
                </a:cubicBezTo>
                <a:cubicBezTo>
                  <a:pt x="0" y="11771"/>
                  <a:pt x="0" y="22682"/>
                  <a:pt x="6731" y="29401"/>
                </a:cubicBezTo>
                <a:cubicBezTo>
                  <a:pt x="10091" y="32767"/>
                  <a:pt x="14498" y="34450"/>
                  <a:pt x="18906" y="34450"/>
                </a:cubicBezTo>
                <a:cubicBezTo>
                  <a:pt x="23314" y="34450"/>
                  <a:pt x="27721" y="32767"/>
                  <a:pt x="31081" y="29401"/>
                </a:cubicBezTo>
                <a:cubicBezTo>
                  <a:pt x="37812" y="22682"/>
                  <a:pt x="37812" y="11771"/>
                  <a:pt x="31081" y="5040"/>
                </a:cubicBezTo>
                <a:cubicBezTo>
                  <a:pt x="27721" y="1681"/>
                  <a:pt x="23314" y="1"/>
                  <a:pt x="1890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81370" y="2525950"/>
            <a:ext cx="508422" cy="508797"/>
          </a:xfrm>
          <a:custGeom>
            <a:avLst/>
            <a:gdLst/>
            <a:ahLst/>
            <a:cxnLst/>
            <a:rect l="l" t="t" r="r" b="b"/>
            <a:pathLst>
              <a:path w="14901" h="14912" extrusionOk="0">
                <a:moveTo>
                  <a:pt x="1" y="0"/>
                </a:moveTo>
                <a:lnTo>
                  <a:pt x="1" y="14912"/>
                </a:lnTo>
                <a:lnTo>
                  <a:pt x="14900" y="14912"/>
                </a:lnTo>
                <a:lnTo>
                  <a:pt x="149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1804588" y="254826"/>
            <a:ext cx="567245" cy="476554"/>
            <a:chOff x="1655600" y="1342675"/>
            <a:chExt cx="415625" cy="349175"/>
          </a:xfrm>
        </p:grpSpPr>
        <p:sp>
          <p:nvSpPr>
            <p:cNvPr id="13" name="Google Shape;13;p2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2"/>
          <p:cNvSpPr/>
          <p:nvPr/>
        </p:nvSpPr>
        <p:spPr>
          <a:xfrm>
            <a:off x="717601" y="867575"/>
            <a:ext cx="3854363" cy="264449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717589" y="0"/>
            <a:ext cx="34" cy="3268457"/>
          </a:xfrm>
          <a:custGeom>
            <a:avLst/>
            <a:gdLst/>
            <a:ahLst/>
            <a:cxnLst/>
            <a:rect l="l" t="t" r="r" b="b"/>
            <a:pathLst>
              <a:path w="1" h="95793" fill="none" extrusionOk="0">
                <a:moveTo>
                  <a:pt x="1" y="0"/>
                </a:moveTo>
                <a:lnTo>
                  <a:pt x="1" y="95793"/>
                </a:lnTo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 txBox="1">
            <a:spLocks noGrp="1"/>
          </p:cNvSpPr>
          <p:nvPr>
            <p:ph type="ctrTitle"/>
          </p:nvPr>
        </p:nvSpPr>
        <p:spPr>
          <a:xfrm>
            <a:off x="713225" y="2148550"/>
            <a:ext cx="7726800" cy="88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Teko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0" name="Google Shape;80;p2"/>
          <p:cNvSpPr txBox="1">
            <a:spLocks noGrp="1"/>
          </p:cNvSpPr>
          <p:nvPr>
            <p:ph type="subTitle" idx="1"/>
          </p:nvPr>
        </p:nvSpPr>
        <p:spPr>
          <a:xfrm>
            <a:off x="713225" y="3075000"/>
            <a:ext cx="7726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39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16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3768699" y="2121147"/>
            <a:ext cx="379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title" idx="2" hasCustomPrompt="1"/>
          </p:nvPr>
        </p:nvSpPr>
        <p:spPr>
          <a:xfrm>
            <a:off x="2644950" y="1049380"/>
            <a:ext cx="1564200" cy="15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" name="Google Shape;84;p3"/>
          <p:cNvSpPr/>
          <p:nvPr/>
        </p:nvSpPr>
        <p:spPr>
          <a:xfrm>
            <a:off x="2905995" y="2420749"/>
            <a:ext cx="699732" cy="1073391"/>
          </a:xfrm>
          <a:custGeom>
            <a:avLst/>
            <a:gdLst/>
            <a:ahLst/>
            <a:cxnLst/>
            <a:rect l="l" t="t" r="r" b="b"/>
            <a:pathLst>
              <a:path w="20925" h="32099" extrusionOk="0">
                <a:moveTo>
                  <a:pt x="1869" y="0"/>
                </a:moveTo>
                <a:cubicBezTo>
                  <a:pt x="671" y="2647"/>
                  <a:pt x="1" y="7881"/>
                  <a:pt x="1" y="10971"/>
                </a:cubicBezTo>
                <a:cubicBezTo>
                  <a:pt x="1" y="22553"/>
                  <a:pt x="9331" y="31979"/>
                  <a:pt x="20925" y="32099"/>
                </a:cubicBezTo>
                <a:lnTo>
                  <a:pt x="2092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7100815" y="-202978"/>
            <a:ext cx="33" cy="2901355"/>
          </a:xfrm>
          <a:custGeom>
            <a:avLst/>
            <a:gdLst/>
            <a:ahLst/>
            <a:cxnLst/>
            <a:rect l="l" t="t" r="r" b="b"/>
            <a:pathLst>
              <a:path w="1" h="86763" fill="none" extrusionOk="0">
                <a:moveTo>
                  <a:pt x="0" y="8676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6016068" y="1455860"/>
            <a:ext cx="699732" cy="345669"/>
          </a:xfrm>
          <a:custGeom>
            <a:avLst/>
            <a:gdLst/>
            <a:ahLst/>
            <a:cxnLst/>
            <a:rect l="l" t="t" r="r" b="b"/>
            <a:pathLst>
              <a:path w="20925" h="10337" extrusionOk="0">
                <a:moveTo>
                  <a:pt x="1" y="0"/>
                </a:moveTo>
                <a:cubicBezTo>
                  <a:pt x="72" y="5725"/>
                  <a:pt x="4732" y="10336"/>
                  <a:pt x="10457" y="10336"/>
                </a:cubicBezTo>
                <a:cubicBezTo>
                  <a:pt x="16194" y="10336"/>
                  <a:pt x="20853" y="5725"/>
                  <a:pt x="209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6016068" y="1799891"/>
            <a:ext cx="699732" cy="345669"/>
          </a:xfrm>
          <a:custGeom>
            <a:avLst/>
            <a:gdLst/>
            <a:ahLst/>
            <a:cxnLst/>
            <a:rect l="l" t="t" r="r" b="b"/>
            <a:pathLst>
              <a:path w="20925" h="10337" extrusionOk="0">
                <a:moveTo>
                  <a:pt x="10457" y="0"/>
                </a:moveTo>
                <a:cubicBezTo>
                  <a:pt x="4732" y="0"/>
                  <a:pt x="72" y="4612"/>
                  <a:pt x="1" y="10337"/>
                </a:cubicBezTo>
                <a:lnTo>
                  <a:pt x="20925" y="10337"/>
                </a:lnTo>
                <a:cubicBezTo>
                  <a:pt x="20853" y="4612"/>
                  <a:pt x="16194" y="0"/>
                  <a:pt x="10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6048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ubTitle" idx="1"/>
          </p:nvPr>
        </p:nvSpPr>
        <p:spPr>
          <a:xfrm>
            <a:off x="718673" y="1217800"/>
            <a:ext cx="7377300" cy="3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456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title"/>
          </p:nvPr>
        </p:nvSpPr>
        <p:spPr>
          <a:xfrm>
            <a:off x="2365352" y="444918"/>
            <a:ext cx="16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5129248" y="2596635"/>
            <a:ext cx="1645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Teko"/>
              <a:buNone/>
              <a:defRPr sz="4000"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16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16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16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16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16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16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1600"/>
              </a:spcBef>
              <a:spcAft>
                <a:spcPts val="16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ubTitle" idx="2"/>
          </p:nvPr>
        </p:nvSpPr>
        <p:spPr>
          <a:xfrm>
            <a:off x="1267952" y="1208184"/>
            <a:ext cx="27432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subTitle" idx="3"/>
          </p:nvPr>
        </p:nvSpPr>
        <p:spPr>
          <a:xfrm>
            <a:off x="5129248" y="3363047"/>
            <a:ext cx="27468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/>
          <p:nvPr/>
        </p:nvSpPr>
        <p:spPr>
          <a:xfrm flipH="1">
            <a:off x="4242998" y="2050626"/>
            <a:ext cx="643252" cy="3092864"/>
          </a:xfrm>
          <a:custGeom>
            <a:avLst/>
            <a:gdLst/>
            <a:ahLst/>
            <a:cxnLst/>
            <a:rect l="l" t="t" r="r" b="b"/>
            <a:pathLst>
              <a:path w="19236" h="79888" extrusionOk="0">
                <a:moveTo>
                  <a:pt x="1" y="1"/>
                </a:moveTo>
                <a:lnTo>
                  <a:pt x="1" y="79888"/>
                </a:lnTo>
                <a:lnTo>
                  <a:pt x="19236" y="79888"/>
                </a:lnTo>
                <a:lnTo>
                  <a:pt x="192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 flipH="1">
            <a:off x="4139654" y="-278022"/>
            <a:ext cx="33" cy="2901355"/>
          </a:xfrm>
          <a:custGeom>
            <a:avLst/>
            <a:gdLst/>
            <a:ahLst/>
            <a:cxnLst/>
            <a:rect l="l" t="t" r="r" b="b"/>
            <a:pathLst>
              <a:path w="1" h="86763" fill="none" extrusionOk="0">
                <a:moveTo>
                  <a:pt x="0" y="8676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5"/>
          <p:cNvGrpSpPr/>
          <p:nvPr/>
        </p:nvGrpSpPr>
        <p:grpSpPr>
          <a:xfrm flipH="1">
            <a:off x="4242991" y="703559"/>
            <a:ext cx="555973" cy="403086"/>
            <a:chOff x="3759929" y="931284"/>
            <a:chExt cx="555973" cy="403086"/>
          </a:xfrm>
        </p:grpSpPr>
        <p:sp>
          <p:nvSpPr>
            <p:cNvPr id="99" name="Google Shape;99;p5"/>
            <p:cNvSpPr/>
            <p:nvPr/>
          </p:nvSpPr>
          <p:spPr>
            <a:xfrm>
              <a:off x="3759929" y="931284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32" y="0"/>
                  </a:moveTo>
                  <a:cubicBezTo>
                    <a:pt x="145" y="0"/>
                    <a:pt x="1" y="347"/>
                    <a:pt x="205" y="551"/>
                  </a:cubicBezTo>
                  <a:cubicBezTo>
                    <a:pt x="271" y="617"/>
                    <a:pt x="353" y="646"/>
                    <a:pt x="434" y="646"/>
                  </a:cubicBezTo>
                  <a:cubicBezTo>
                    <a:pt x="603" y="646"/>
                    <a:pt x="767" y="518"/>
                    <a:pt x="767" y="323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3835637" y="931284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17"/>
                    <a:pt x="358" y="646"/>
                    <a:pt x="439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3911747" y="93128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3987421" y="931284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5" y="0"/>
                    <a:pt x="1" y="347"/>
                    <a:pt x="205" y="551"/>
                  </a:cubicBezTo>
                  <a:cubicBezTo>
                    <a:pt x="271" y="617"/>
                    <a:pt x="352" y="646"/>
                    <a:pt x="431" y="646"/>
                  </a:cubicBezTo>
                  <a:cubicBezTo>
                    <a:pt x="597" y="646"/>
                    <a:pt x="756" y="518"/>
                    <a:pt x="756" y="323"/>
                  </a:cubicBezTo>
                  <a:cubicBezTo>
                    <a:pt x="756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4063129" y="931284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2" y="646"/>
                    <a:pt x="434" y="646"/>
                  </a:cubicBezTo>
                  <a:cubicBezTo>
                    <a:pt x="603" y="646"/>
                    <a:pt x="767" y="518"/>
                    <a:pt x="767" y="323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4138838" y="93128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4214914" y="931284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32" y="0"/>
                  </a:moveTo>
                  <a:cubicBezTo>
                    <a:pt x="145" y="0"/>
                    <a:pt x="1" y="347"/>
                    <a:pt x="205" y="551"/>
                  </a:cubicBezTo>
                  <a:cubicBezTo>
                    <a:pt x="271" y="617"/>
                    <a:pt x="353" y="646"/>
                    <a:pt x="434" y="646"/>
                  </a:cubicBezTo>
                  <a:cubicBezTo>
                    <a:pt x="603" y="646"/>
                    <a:pt x="767" y="518"/>
                    <a:pt x="767" y="323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4290622" y="931284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3763540" y="994553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1" y="156"/>
                    <a:pt x="1" y="336"/>
                  </a:cubicBezTo>
                  <a:cubicBezTo>
                    <a:pt x="1" y="515"/>
                    <a:pt x="144" y="659"/>
                    <a:pt x="324" y="659"/>
                  </a:cubicBezTo>
                  <a:cubicBezTo>
                    <a:pt x="504" y="659"/>
                    <a:pt x="648" y="515"/>
                    <a:pt x="648" y="336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3835637" y="994954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3915358" y="994553"/>
              <a:ext cx="21636" cy="22070"/>
            </a:xfrm>
            <a:custGeom>
              <a:avLst/>
              <a:gdLst/>
              <a:ahLst/>
              <a:cxnLst/>
              <a:rect l="l" t="t" r="r" b="b"/>
              <a:pathLst>
                <a:path w="647" h="660" extrusionOk="0">
                  <a:moveTo>
                    <a:pt x="323" y="0"/>
                  </a:moveTo>
                  <a:cubicBezTo>
                    <a:pt x="144" y="0"/>
                    <a:pt x="0" y="156"/>
                    <a:pt x="0" y="336"/>
                  </a:cubicBezTo>
                  <a:cubicBezTo>
                    <a:pt x="0" y="515"/>
                    <a:pt x="144" y="659"/>
                    <a:pt x="323" y="659"/>
                  </a:cubicBezTo>
                  <a:cubicBezTo>
                    <a:pt x="503" y="659"/>
                    <a:pt x="647" y="515"/>
                    <a:pt x="647" y="336"/>
                  </a:cubicBezTo>
                  <a:cubicBezTo>
                    <a:pt x="647" y="156"/>
                    <a:pt x="503" y="0"/>
                    <a:pt x="323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3987421" y="994954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5" y="0"/>
                    <a:pt x="1" y="348"/>
                    <a:pt x="205" y="551"/>
                  </a:cubicBezTo>
                  <a:cubicBezTo>
                    <a:pt x="271" y="617"/>
                    <a:pt x="352" y="647"/>
                    <a:pt x="431" y="647"/>
                  </a:cubicBezTo>
                  <a:cubicBezTo>
                    <a:pt x="597" y="647"/>
                    <a:pt x="756" y="518"/>
                    <a:pt x="756" y="324"/>
                  </a:cubicBezTo>
                  <a:cubicBezTo>
                    <a:pt x="756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4063129" y="994954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4142850" y="994553"/>
              <a:ext cx="21636" cy="22070"/>
            </a:xfrm>
            <a:custGeom>
              <a:avLst/>
              <a:gdLst/>
              <a:ahLst/>
              <a:cxnLst/>
              <a:rect l="l" t="t" r="r" b="b"/>
              <a:pathLst>
                <a:path w="647" h="660" extrusionOk="0">
                  <a:moveTo>
                    <a:pt x="323" y="0"/>
                  </a:moveTo>
                  <a:cubicBezTo>
                    <a:pt x="144" y="0"/>
                    <a:pt x="0" y="156"/>
                    <a:pt x="0" y="336"/>
                  </a:cubicBezTo>
                  <a:cubicBezTo>
                    <a:pt x="0" y="515"/>
                    <a:pt x="144" y="659"/>
                    <a:pt x="323" y="659"/>
                  </a:cubicBezTo>
                  <a:cubicBezTo>
                    <a:pt x="503" y="659"/>
                    <a:pt x="647" y="515"/>
                    <a:pt x="647" y="336"/>
                  </a:cubicBezTo>
                  <a:cubicBezTo>
                    <a:pt x="647" y="156"/>
                    <a:pt x="503" y="0"/>
                    <a:pt x="323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4218525" y="994553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1" y="156"/>
                    <a:pt x="1" y="336"/>
                  </a:cubicBezTo>
                  <a:cubicBezTo>
                    <a:pt x="1" y="515"/>
                    <a:pt x="144" y="659"/>
                    <a:pt x="324" y="659"/>
                  </a:cubicBezTo>
                  <a:cubicBezTo>
                    <a:pt x="504" y="659"/>
                    <a:pt x="648" y="515"/>
                    <a:pt x="648" y="336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4290622" y="994954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3763540" y="1058223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1" y="144"/>
                    <a:pt x="1" y="324"/>
                  </a:cubicBezTo>
                  <a:cubicBezTo>
                    <a:pt x="1" y="504"/>
                    <a:pt x="144" y="659"/>
                    <a:pt x="324" y="659"/>
                  </a:cubicBezTo>
                  <a:cubicBezTo>
                    <a:pt x="504" y="659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3835637" y="1058223"/>
              <a:ext cx="25682" cy="22037"/>
            </a:xfrm>
            <a:custGeom>
              <a:avLst/>
              <a:gdLst/>
              <a:ahLst/>
              <a:cxnLst/>
              <a:rect l="l" t="t" r="r" b="b"/>
              <a:pathLst>
                <a:path w="768" h="659" extrusionOk="0">
                  <a:moveTo>
                    <a:pt x="444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4" y="629"/>
                    <a:pt x="357" y="659"/>
                    <a:pt x="437" y="659"/>
                  </a:cubicBezTo>
                  <a:cubicBezTo>
                    <a:pt x="607" y="659"/>
                    <a:pt x="767" y="527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3915358" y="1058223"/>
              <a:ext cx="21636" cy="22070"/>
            </a:xfrm>
            <a:custGeom>
              <a:avLst/>
              <a:gdLst/>
              <a:ahLst/>
              <a:cxnLst/>
              <a:rect l="l" t="t" r="r" b="b"/>
              <a:pathLst>
                <a:path w="647" h="660" extrusionOk="0">
                  <a:moveTo>
                    <a:pt x="323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59"/>
                    <a:pt x="323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44"/>
                    <a:pt x="503" y="1"/>
                    <a:pt x="32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3987421" y="1058223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5" y="1"/>
                    <a:pt x="1" y="348"/>
                    <a:pt x="205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6" y="659"/>
                    <a:pt x="756" y="527"/>
                    <a:pt x="756" y="324"/>
                  </a:cubicBezTo>
                  <a:cubicBezTo>
                    <a:pt x="756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4063129" y="1058223"/>
              <a:ext cx="25682" cy="22037"/>
            </a:xfrm>
            <a:custGeom>
              <a:avLst/>
              <a:gdLst/>
              <a:ahLst/>
              <a:cxnLst/>
              <a:rect l="l" t="t" r="r" b="b"/>
              <a:pathLst>
                <a:path w="768" h="659" extrusionOk="0">
                  <a:moveTo>
                    <a:pt x="444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1" y="659"/>
                    <a:pt x="432" y="659"/>
                  </a:cubicBezTo>
                  <a:cubicBezTo>
                    <a:pt x="602" y="659"/>
                    <a:pt x="767" y="527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4142850" y="1058223"/>
              <a:ext cx="21636" cy="22070"/>
            </a:xfrm>
            <a:custGeom>
              <a:avLst/>
              <a:gdLst/>
              <a:ahLst/>
              <a:cxnLst/>
              <a:rect l="l" t="t" r="r" b="b"/>
              <a:pathLst>
                <a:path w="647" h="660" extrusionOk="0">
                  <a:moveTo>
                    <a:pt x="323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59"/>
                    <a:pt x="323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44"/>
                    <a:pt x="503" y="1"/>
                    <a:pt x="32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4218525" y="1058223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1" y="144"/>
                    <a:pt x="1" y="324"/>
                  </a:cubicBezTo>
                  <a:cubicBezTo>
                    <a:pt x="1" y="504"/>
                    <a:pt x="144" y="659"/>
                    <a:pt x="324" y="659"/>
                  </a:cubicBezTo>
                  <a:cubicBezTo>
                    <a:pt x="504" y="659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4290622" y="1058223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3759929" y="1121926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32" y="0"/>
                  </a:moveTo>
                  <a:cubicBezTo>
                    <a:pt x="145" y="0"/>
                    <a:pt x="1" y="347"/>
                    <a:pt x="205" y="551"/>
                  </a:cubicBezTo>
                  <a:cubicBezTo>
                    <a:pt x="271" y="617"/>
                    <a:pt x="353" y="646"/>
                    <a:pt x="434" y="646"/>
                  </a:cubicBezTo>
                  <a:cubicBezTo>
                    <a:pt x="603" y="646"/>
                    <a:pt x="767" y="518"/>
                    <a:pt x="767" y="323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3835637" y="1121926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17"/>
                    <a:pt x="358" y="646"/>
                    <a:pt x="439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3911747" y="112192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3987421" y="112192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5" y="0"/>
                    <a:pt x="1" y="347"/>
                    <a:pt x="205" y="551"/>
                  </a:cubicBezTo>
                  <a:cubicBezTo>
                    <a:pt x="271" y="617"/>
                    <a:pt x="352" y="646"/>
                    <a:pt x="431" y="646"/>
                  </a:cubicBezTo>
                  <a:cubicBezTo>
                    <a:pt x="597" y="646"/>
                    <a:pt x="756" y="518"/>
                    <a:pt x="756" y="323"/>
                  </a:cubicBezTo>
                  <a:cubicBezTo>
                    <a:pt x="756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4063129" y="1121926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2" y="646"/>
                    <a:pt x="434" y="646"/>
                  </a:cubicBezTo>
                  <a:cubicBezTo>
                    <a:pt x="603" y="646"/>
                    <a:pt x="767" y="518"/>
                    <a:pt x="767" y="323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4138838" y="112192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4214914" y="1121926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32" y="0"/>
                  </a:moveTo>
                  <a:cubicBezTo>
                    <a:pt x="145" y="0"/>
                    <a:pt x="1" y="347"/>
                    <a:pt x="205" y="551"/>
                  </a:cubicBezTo>
                  <a:cubicBezTo>
                    <a:pt x="271" y="617"/>
                    <a:pt x="353" y="646"/>
                    <a:pt x="434" y="646"/>
                  </a:cubicBezTo>
                  <a:cubicBezTo>
                    <a:pt x="603" y="646"/>
                    <a:pt x="767" y="518"/>
                    <a:pt x="767" y="323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4290622" y="112192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3763540" y="118559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3835637" y="1185596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3915358" y="1185596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3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3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3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3987421" y="118559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5" y="0"/>
                    <a:pt x="1" y="348"/>
                    <a:pt x="205" y="551"/>
                  </a:cubicBezTo>
                  <a:cubicBezTo>
                    <a:pt x="271" y="617"/>
                    <a:pt x="352" y="647"/>
                    <a:pt x="431" y="647"/>
                  </a:cubicBezTo>
                  <a:cubicBezTo>
                    <a:pt x="597" y="647"/>
                    <a:pt x="756" y="518"/>
                    <a:pt x="756" y="324"/>
                  </a:cubicBezTo>
                  <a:cubicBezTo>
                    <a:pt x="756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4063129" y="1185596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2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4142850" y="1185596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3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3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3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218525" y="118559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4290622" y="118559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3759929" y="1248864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32" y="1"/>
                  </a:moveTo>
                  <a:cubicBezTo>
                    <a:pt x="145" y="1"/>
                    <a:pt x="1" y="360"/>
                    <a:pt x="205" y="564"/>
                  </a:cubicBezTo>
                  <a:cubicBezTo>
                    <a:pt x="271" y="630"/>
                    <a:pt x="353" y="659"/>
                    <a:pt x="434" y="659"/>
                  </a:cubicBezTo>
                  <a:cubicBezTo>
                    <a:pt x="603" y="659"/>
                    <a:pt x="767" y="531"/>
                    <a:pt x="767" y="336"/>
                  </a:cubicBezTo>
                  <a:cubicBezTo>
                    <a:pt x="767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3835637" y="1248864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44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4" y="630"/>
                    <a:pt x="358" y="659"/>
                    <a:pt x="439" y="659"/>
                  </a:cubicBezTo>
                  <a:cubicBezTo>
                    <a:pt x="608" y="659"/>
                    <a:pt x="767" y="531"/>
                    <a:pt x="767" y="336"/>
                  </a:cubicBezTo>
                  <a:cubicBezTo>
                    <a:pt x="767" y="157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3911747" y="1248864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3987421" y="1248864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5" y="1"/>
                    <a:pt x="1" y="348"/>
                    <a:pt x="205" y="564"/>
                  </a:cubicBezTo>
                  <a:cubicBezTo>
                    <a:pt x="271" y="630"/>
                    <a:pt x="352" y="659"/>
                    <a:pt x="431" y="659"/>
                  </a:cubicBezTo>
                  <a:cubicBezTo>
                    <a:pt x="597" y="659"/>
                    <a:pt x="756" y="531"/>
                    <a:pt x="756" y="336"/>
                  </a:cubicBezTo>
                  <a:cubicBezTo>
                    <a:pt x="756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4063129" y="1248864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44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2" y="659"/>
                    <a:pt x="434" y="659"/>
                  </a:cubicBezTo>
                  <a:cubicBezTo>
                    <a:pt x="603" y="659"/>
                    <a:pt x="767" y="531"/>
                    <a:pt x="767" y="336"/>
                  </a:cubicBezTo>
                  <a:cubicBezTo>
                    <a:pt x="767" y="157"/>
                    <a:pt x="611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4138838" y="1248864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43" y="1"/>
                  </a:moveTo>
                  <a:cubicBezTo>
                    <a:pt x="156" y="1"/>
                    <a:pt x="0" y="360"/>
                    <a:pt x="216" y="564"/>
                  </a:cubicBezTo>
                  <a:cubicBezTo>
                    <a:pt x="282" y="630"/>
                    <a:pt x="363" y="659"/>
                    <a:pt x="442" y="659"/>
                  </a:cubicBezTo>
                  <a:cubicBezTo>
                    <a:pt x="608" y="659"/>
                    <a:pt x="767" y="531"/>
                    <a:pt x="767" y="336"/>
                  </a:cubicBezTo>
                  <a:cubicBezTo>
                    <a:pt x="767" y="157"/>
                    <a:pt x="623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4214914" y="1248864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32" y="1"/>
                  </a:moveTo>
                  <a:cubicBezTo>
                    <a:pt x="145" y="1"/>
                    <a:pt x="1" y="360"/>
                    <a:pt x="205" y="564"/>
                  </a:cubicBezTo>
                  <a:cubicBezTo>
                    <a:pt x="271" y="630"/>
                    <a:pt x="353" y="659"/>
                    <a:pt x="434" y="659"/>
                  </a:cubicBezTo>
                  <a:cubicBezTo>
                    <a:pt x="603" y="659"/>
                    <a:pt x="767" y="531"/>
                    <a:pt x="767" y="336"/>
                  </a:cubicBezTo>
                  <a:cubicBezTo>
                    <a:pt x="767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4290622" y="1248864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3763540" y="1312567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3835637" y="1312567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9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3915358" y="1312567"/>
              <a:ext cx="21636" cy="21636"/>
            </a:xfrm>
            <a:custGeom>
              <a:avLst/>
              <a:gdLst/>
              <a:ahLst/>
              <a:cxnLst/>
              <a:rect l="l" t="t" r="r" b="b"/>
              <a:pathLst>
                <a:path w="647" h="647" extrusionOk="0">
                  <a:moveTo>
                    <a:pt x="323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3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3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3987421" y="1312567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5" y="0"/>
                    <a:pt x="1" y="348"/>
                    <a:pt x="205" y="551"/>
                  </a:cubicBezTo>
                  <a:cubicBezTo>
                    <a:pt x="271" y="621"/>
                    <a:pt x="352" y="652"/>
                    <a:pt x="431" y="652"/>
                  </a:cubicBezTo>
                  <a:cubicBezTo>
                    <a:pt x="597" y="652"/>
                    <a:pt x="756" y="518"/>
                    <a:pt x="756" y="324"/>
                  </a:cubicBezTo>
                  <a:cubicBezTo>
                    <a:pt x="756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4063129" y="1312567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4142850" y="1312567"/>
              <a:ext cx="21636" cy="21636"/>
            </a:xfrm>
            <a:custGeom>
              <a:avLst/>
              <a:gdLst/>
              <a:ahLst/>
              <a:cxnLst/>
              <a:rect l="l" t="t" r="r" b="b"/>
              <a:pathLst>
                <a:path w="647" h="647" extrusionOk="0">
                  <a:moveTo>
                    <a:pt x="323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3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3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4218525" y="1312567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4290622" y="1312567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5"/>
          <p:cNvGrpSpPr/>
          <p:nvPr/>
        </p:nvGrpSpPr>
        <p:grpSpPr>
          <a:xfrm flipH="1">
            <a:off x="3590547" y="2901861"/>
            <a:ext cx="556341" cy="466622"/>
            <a:chOff x="4679930" y="3604311"/>
            <a:chExt cx="556341" cy="466622"/>
          </a:xfrm>
        </p:grpSpPr>
        <p:sp>
          <p:nvSpPr>
            <p:cNvPr id="156" name="Google Shape;156;p5"/>
            <p:cNvSpPr/>
            <p:nvPr/>
          </p:nvSpPr>
          <p:spPr>
            <a:xfrm>
              <a:off x="4679930" y="36043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4759618" y="36043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4831714" y="36043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4907422" y="36043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2" y="646"/>
                    <a:pt x="433" y="646"/>
                  </a:cubicBezTo>
                  <a:cubicBezTo>
                    <a:pt x="603" y="646"/>
                    <a:pt x="767" y="518"/>
                    <a:pt x="767" y="323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4987110" y="36043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5059207" y="36043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5134915" y="360431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5214201" y="3604311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3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4679930" y="36679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7" y="1"/>
                    <a:pt x="450" y="1"/>
                    <a:pt x="444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4756040" y="3667947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1"/>
                  </a:moveTo>
                  <a:cubicBezTo>
                    <a:pt x="444" y="1"/>
                    <a:pt x="438" y="1"/>
                    <a:pt x="431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0" y="618"/>
                    <a:pt x="351" y="648"/>
                    <a:pt x="430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1" y="1"/>
                    <a:pt x="45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4831714" y="3667980"/>
              <a:ext cx="25548" cy="21769"/>
            </a:xfrm>
            <a:custGeom>
              <a:avLst/>
              <a:gdLst/>
              <a:ahLst/>
              <a:cxnLst/>
              <a:rect l="l" t="t" r="r" b="b"/>
              <a:pathLst>
                <a:path w="764" h="651" extrusionOk="0">
                  <a:moveTo>
                    <a:pt x="432" y="0"/>
                  </a:moveTo>
                  <a:cubicBezTo>
                    <a:pt x="144" y="0"/>
                    <a:pt x="1" y="360"/>
                    <a:pt x="204" y="563"/>
                  </a:cubicBezTo>
                  <a:cubicBezTo>
                    <a:pt x="272" y="624"/>
                    <a:pt x="353" y="651"/>
                    <a:pt x="431" y="651"/>
                  </a:cubicBezTo>
                  <a:cubicBezTo>
                    <a:pt x="603" y="651"/>
                    <a:pt x="763" y="521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907422" y="36679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2" y="1"/>
                  </a:moveTo>
                  <a:cubicBezTo>
                    <a:pt x="456" y="1"/>
                    <a:pt x="450" y="1"/>
                    <a:pt x="444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4" y="618"/>
                    <a:pt x="357" y="648"/>
                    <a:pt x="439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22" y="1"/>
                    <a:pt x="46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983131" y="36679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5059207" y="3667947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1"/>
                  </a:cubicBezTo>
                  <a:cubicBezTo>
                    <a:pt x="144" y="1"/>
                    <a:pt x="1" y="349"/>
                    <a:pt x="204" y="552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5135015" y="3667980"/>
              <a:ext cx="25147" cy="21636"/>
            </a:xfrm>
            <a:custGeom>
              <a:avLst/>
              <a:gdLst/>
              <a:ahLst/>
              <a:cxnLst/>
              <a:rect l="l" t="t" r="r" b="b"/>
              <a:pathLst>
                <a:path w="752" h="647" extrusionOk="0">
                  <a:moveTo>
                    <a:pt x="415" y="0"/>
                  </a:moveTo>
                  <a:cubicBezTo>
                    <a:pt x="137" y="0"/>
                    <a:pt x="1" y="351"/>
                    <a:pt x="201" y="551"/>
                  </a:cubicBezTo>
                  <a:cubicBezTo>
                    <a:pt x="267" y="617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0"/>
                    <a:pt x="429" y="0"/>
                  </a:cubicBezTo>
                  <a:cubicBezTo>
                    <a:pt x="424" y="0"/>
                    <a:pt x="419" y="0"/>
                    <a:pt x="415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5210623" y="36679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3" y="618"/>
                    <a:pt x="357" y="648"/>
                    <a:pt x="438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4679930" y="37312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22"/>
                    <a:pt x="363" y="653"/>
                    <a:pt x="443" y="653"/>
                  </a:cubicBezTo>
                  <a:cubicBezTo>
                    <a:pt x="608" y="653"/>
                    <a:pt x="767" y="518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4759618" y="37312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4831714" y="37312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4907422" y="37312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2" y="653"/>
                    <a:pt x="434" y="653"/>
                  </a:cubicBezTo>
                  <a:cubicBezTo>
                    <a:pt x="603" y="653"/>
                    <a:pt x="767" y="518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4987110" y="37312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5059207" y="37312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5134915" y="3731249"/>
              <a:ext cx="25247" cy="21836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6" y="653"/>
                    <a:pt x="755" y="518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5214201" y="3731249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4679930" y="37949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4759618" y="37949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831714" y="37949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907422" y="37949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87110" y="37949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059207" y="37949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134915" y="379495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214201" y="3794952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4679930" y="38586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4756040" y="38586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4831714" y="38586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907422" y="38586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983131" y="38586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5059207" y="38586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5134915" y="38586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5210623" y="38586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4679930" y="39218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56" y="1"/>
                    <a:pt x="0" y="348"/>
                    <a:pt x="216" y="564"/>
                  </a:cubicBezTo>
                  <a:cubicBezTo>
                    <a:pt x="281" y="629"/>
                    <a:pt x="362" y="659"/>
                    <a:pt x="441" y="659"/>
                  </a:cubicBezTo>
                  <a:cubicBezTo>
                    <a:pt x="607" y="659"/>
                    <a:pt x="767" y="527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4759618" y="39218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4831714" y="39218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907422" y="39218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1" y="659"/>
                    <a:pt x="432" y="659"/>
                  </a:cubicBezTo>
                  <a:cubicBezTo>
                    <a:pt x="602" y="659"/>
                    <a:pt x="767" y="527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4987110" y="39218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5059207" y="39218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5134915" y="3921890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5214201" y="392189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4679930" y="39855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4756040" y="39855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4831714" y="39855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4907422" y="39855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983131" y="39855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5059207" y="39855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5134915" y="39855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5210623" y="39855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4679930" y="4049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4756040" y="40492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4831714" y="40492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4907422" y="4049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4983131" y="4049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5059207" y="40492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5134915" y="40492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5210623" y="4049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8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5"/>
          <p:cNvSpPr/>
          <p:nvPr/>
        </p:nvSpPr>
        <p:spPr>
          <a:xfrm>
            <a:off x="0" y="3739547"/>
            <a:ext cx="368475" cy="1403957"/>
          </a:xfrm>
          <a:custGeom>
            <a:avLst/>
            <a:gdLst/>
            <a:ahLst/>
            <a:cxnLst/>
            <a:rect l="l" t="t" r="r" b="b"/>
            <a:pathLst>
              <a:path w="11019" h="37680" extrusionOk="0">
                <a:moveTo>
                  <a:pt x="0" y="0"/>
                </a:moveTo>
                <a:lnTo>
                  <a:pt x="0" y="37680"/>
                </a:lnTo>
                <a:lnTo>
                  <a:pt x="11019" y="37680"/>
                </a:lnTo>
                <a:lnTo>
                  <a:pt x="11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5"/>
          <p:cNvSpPr/>
          <p:nvPr/>
        </p:nvSpPr>
        <p:spPr>
          <a:xfrm>
            <a:off x="8440089" y="0"/>
            <a:ext cx="33" cy="1623713"/>
          </a:xfrm>
          <a:custGeom>
            <a:avLst/>
            <a:gdLst/>
            <a:ahLst/>
            <a:cxnLst/>
            <a:rect l="l" t="t" r="r" b="b"/>
            <a:pathLst>
              <a:path w="1" h="48556" fill="none" extrusionOk="0">
                <a:moveTo>
                  <a:pt x="0" y="0"/>
                </a:moveTo>
                <a:lnTo>
                  <a:pt x="0" y="48555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5"/>
          <p:cNvSpPr/>
          <p:nvPr/>
        </p:nvSpPr>
        <p:spPr>
          <a:xfrm>
            <a:off x="8272665" y="1564803"/>
            <a:ext cx="334467" cy="304739"/>
          </a:xfrm>
          <a:custGeom>
            <a:avLst/>
            <a:gdLst/>
            <a:ahLst/>
            <a:cxnLst/>
            <a:rect l="l" t="t" r="r" b="b"/>
            <a:pathLst>
              <a:path w="10002" h="9113" extrusionOk="0">
                <a:moveTo>
                  <a:pt x="5003" y="0"/>
                </a:moveTo>
                <a:cubicBezTo>
                  <a:pt x="3837" y="0"/>
                  <a:pt x="2672" y="447"/>
                  <a:pt x="1785" y="1339"/>
                </a:cubicBezTo>
                <a:cubicBezTo>
                  <a:pt x="1" y="3112"/>
                  <a:pt x="1" y="5998"/>
                  <a:pt x="1785" y="7783"/>
                </a:cubicBezTo>
                <a:cubicBezTo>
                  <a:pt x="2672" y="8669"/>
                  <a:pt x="3837" y="9112"/>
                  <a:pt x="5003" y="9112"/>
                </a:cubicBezTo>
                <a:cubicBezTo>
                  <a:pt x="6169" y="9112"/>
                  <a:pt x="7337" y="8669"/>
                  <a:pt x="8229" y="7783"/>
                </a:cubicBezTo>
                <a:cubicBezTo>
                  <a:pt x="10002" y="5998"/>
                  <a:pt x="10002" y="3112"/>
                  <a:pt x="8229" y="1339"/>
                </a:cubicBezTo>
                <a:cubicBezTo>
                  <a:pt x="7337" y="447"/>
                  <a:pt x="6169" y="0"/>
                  <a:pt x="50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5"/>
          <p:cNvSpPr/>
          <p:nvPr/>
        </p:nvSpPr>
        <p:spPr>
          <a:xfrm>
            <a:off x="6852626" y="539493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5"/>
          <p:cNvSpPr/>
          <p:nvPr/>
        </p:nvSpPr>
        <p:spPr>
          <a:xfrm flipH="1">
            <a:off x="4989567" y="2520303"/>
            <a:ext cx="33" cy="2901355"/>
          </a:xfrm>
          <a:custGeom>
            <a:avLst/>
            <a:gdLst/>
            <a:ahLst/>
            <a:cxnLst/>
            <a:rect l="l" t="t" r="r" b="b"/>
            <a:pathLst>
              <a:path w="1" h="86763" fill="none" extrusionOk="0">
                <a:moveTo>
                  <a:pt x="0" y="8676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9470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6"/>
          <p:cNvSpPr/>
          <p:nvPr/>
        </p:nvSpPr>
        <p:spPr>
          <a:xfrm>
            <a:off x="8700596" y="885330"/>
            <a:ext cx="443414" cy="403922"/>
          </a:xfrm>
          <a:custGeom>
            <a:avLst/>
            <a:gdLst/>
            <a:ahLst/>
            <a:cxnLst/>
            <a:rect l="l" t="t" r="r" b="b"/>
            <a:pathLst>
              <a:path w="13260" h="12079" extrusionOk="0">
                <a:moveTo>
                  <a:pt x="6630" y="0"/>
                </a:moveTo>
                <a:cubicBezTo>
                  <a:pt x="5085" y="0"/>
                  <a:pt x="3540" y="590"/>
                  <a:pt x="2360" y="1770"/>
                </a:cubicBezTo>
                <a:cubicBezTo>
                  <a:pt x="1" y="4129"/>
                  <a:pt x="1" y="7950"/>
                  <a:pt x="2360" y="10309"/>
                </a:cubicBezTo>
                <a:cubicBezTo>
                  <a:pt x="3540" y="11489"/>
                  <a:pt x="5085" y="12079"/>
                  <a:pt x="6630" y="12079"/>
                </a:cubicBezTo>
                <a:cubicBezTo>
                  <a:pt x="8175" y="12079"/>
                  <a:pt x="9720" y="11489"/>
                  <a:pt x="10900" y="10309"/>
                </a:cubicBezTo>
                <a:cubicBezTo>
                  <a:pt x="13260" y="7950"/>
                  <a:pt x="13260" y="4129"/>
                  <a:pt x="10900" y="1770"/>
                </a:cubicBezTo>
                <a:cubicBezTo>
                  <a:pt x="9720" y="590"/>
                  <a:pt x="8175" y="0"/>
                  <a:pt x="66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6"/>
          <p:cNvGrpSpPr/>
          <p:nvPr/>
        </p:nvGrpSpPr>
        <p:grpSpPr>
          <a:xfrm>
            <a:off x="8291364" y="131329"/>
            <a:ext cx="555934" cy="466650"/>
            <a:chOff x="4723089" y="2279829"/>
            <a:chExt cx="555934" cy="466650"/>
          </a:xfrm>
        </p:grpSpPr>
        <p:sp>
          <p:nvSpPr>
            <p:cNvPr id="229" name="Google Shape;229;p6"/>
            <p:cNvSpPr/>
            <p:nvPr/>
          </p:nvSpPr>
          <p:spPr>
            <a:xfrm>
              <a:off x="472308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4798797" y="2279829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4874471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495057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5026287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5101960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5177668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5253776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472308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4798797" y="234353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4874471" y="234353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7" y="0"/>
                    <a:pt x="1" y="348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4"/>
                  </a:cubicBezTo>
                  <a:cubicBezTo>
                    <a:pt x="755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495057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5026287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5101960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32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5177668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5253776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472670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4798797" y="2406799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4874471" y="2406799"/>
              <a:ext cx="25682" cy="22037"/>
            </a:xfrm>
            <a:custGeom>
              <a:avLst/>
              <a:gdLst/>
              <a:ahLst/>
              <a:cxnLst/>
              <a:rect l="l" t="t" r="r" b="b"/>
              <a:pathLst>
                <a:path w="768" h="659" extrusionOk="0">
                  <a:moveTo>
                    <a:pt x="444" y="1"/>
                  </a:moveTo>
                  <a:cubicBezTo>
                    <a:pt x="145" y="1"/>
                    <a:pt x="1" y="348"/>
                    <a:pt x="204" y="564"/>
                  </a:cubicBezTo>
                  <a:cubicBezTo>
                    <a:pt x="270" y="629"/>
                    <a:pt x="353" y="659"/>
                    <a:pt x="434" y="659"/>
                  </a:cubicBezTo>
                  <a:cubicBezTo>
                    <a:pt x="603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495419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5026287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5105572" y="240679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24"/>
                  </a:cubicBezTo>
                  <a:cubicBezTo>
                    <a:pt x="1" y="504"/>
                    <a:pt x="144" y="659"/>
                    <a:pt x="324" y="659"/>
                  </a:cubicBezTo>
                  <a:cubicBezTo>
                    <a:pt x="504" y="659"/>
                    <a:pt x="659" y="504"/>
                    <a:pt x="659" y="324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518168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5253776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472308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4798797" y="2470468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4874471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495057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5026287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5101960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5177668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5253776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472670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4798797" y="253417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4874471" y="253417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495419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5026287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5105572" y="2534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518168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5253776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472670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4798797" y="259784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4874604" y="2597840"/>
              <a:ext cx="25548" cy="21669"/>
            </a:xfrm>
            <a:custGeom>
              <a:avLst/>
              <a:gdLst/>
              <a:ahLst/>
              <a:cxnLst/>
              <a:rect l="l" t="t" r="r" b="b"/>
              <a:pathLst>
                <a:path w="764" h="648" extrusionOk="0">
                  <a:moveTo>
                    <a:pt x="459" y="0"/>
                  </a:moveTo>
                  <a:cubicBezTo>
                    <a:pt x="453" y="0"/>
                    <a:pt x="447" y="0"/>
                    <a:pt x="440" y="1"/>
                  </a:cubicBezTo>
                  <a:cubicBezTo>
                    <a:pt x="435" y="0"/>
                    <a:pt x="430" y="0"/>
                    <a:pt x="425" y="0"/>
                  </a:cubicBezTo>
                  <a:cubicBezTo>
                    <a:pt x="136" y="0"/>
                    <a:pt x="0" y="351"/>
                    <a:pt x="200" y="552"/>
                  </a:cubicBezTo>
                  <a:cubicBezTo>
                    <a:pt x="266" y="618"/>
                    <a:pt x="349" y="647"/>
                    <a:pt x="430" y="647"/>
                  </a:cubicBezTo>
                  <a:cubicBezTo>
                    <a:pt x="599" y="647"/>
                    <a:pt x="763" y="518"/>
                    <a:pt x="763" y="324"/>
                  </a:cubicBezTo>
                  <a:cubicBezTo>
                    <a:pt x="763" y="151"/>
                    <a:pt x="630" y="0"/>
                    <a:pt x="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495419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5026287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5105572" y="259743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36"/>
                  </a:cubicBezTo>
                  <a:cubicBezTo>
                    <a:pt x="1" y="516"/>
                    <a:pt x="144" y="659"/>
                    <a:pt x="324" y="659"/>
                  </a:cubicBezTo>
                  <a:cubicBezTo>
                    <a:pt x="504" y="659"/>
                    <a:pt x="659" y="516"/>
                    <a:pt x="659" y="336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18168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253776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472308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4798797" y="266114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4874471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495057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026287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101960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32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5177668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5253776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472670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4798797" y="272481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4874471" y="2724810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495419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5026287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5105572" y="272481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518168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5253776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6"/>
          <p:cNvSpPr/>
          <p:nvPr/>
        </p:nvSpPr>
        <p:spPr>
          <a:xfrm>
            <a:off x="9007800" y="0"/>
            <a:ext cx="136201" cy="1645718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525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ubTitle" idx="1"/>
          </p:nvPr>
        </p:nvSpPr>
        <p:spPr>
          <a:xfrm>
            <a:off x="718673" y="1217800"/>
            <a:ext cx="7377300" cy="3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Google Shape;295;p7"/>
          <p:cNvCxnSpPr/>
          <p:nvPr/>
        </p:nvCxnSpPr>
        <p:spPr>
          <a:xfrm rot="10800000">
            <a:off x="8057675" y="1840400"/>
            <a:ext cx="0" cy="420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" name="Google Shape;296;p7"/>
          <p:cNvSpPr/>
          <p:nvPr/>
        </p:nvSpPr>
        <p:spPr>
          <a:xfrm>
            <a:off x="990474" y="1121063"/>
            <a:ext cx="719331" cy="719331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7"/>
          <p:cNvSpPr/>
          <p:nvPr/>
        </p:nvSpPr>
        <p:spPr>
          <a:xfrm>
            <a:off x="1128446" y="1278780"/>
            <a:ext cx="443414" cy="403922"/>
          </a:xfrm>
          <a:custGeom>
            <a:avLst/>
            <a:gdLst/>
            <a:ahLst/>
            <a:cxnLst/>
            <a:rect l="l" t="t" r="r" b="b"/>
            <a:pathLst>
              <a:path w="13260" h="12079" extrusionOk="0">
                <a:moveTo>
                  <a:pt x="6630" y="0"/>
                </a:moveTo>
                <a:cubicBezTo>
                  <a:pt x="5085" y="0"/>
                  <a:pt x="3540" y="590"/>
                  <a:pt x="2360" y="1770"/>
                </a:cubicBezTo>
                <a:cubicBezTo>
                  <a:pt x="1" y="4129"/>
                  <a:pt x="1" y="7950"/>
                  <a:pt x="2360" y="10309"/>
                </a:cubicBezTo>
                <a:cubicBezTo>
                  <a:pt x="3540" y="11489"/>
                  <a:pt x="5085" y="12079"/>
                  <a:pt x="6630" y="12079"/>
                </a:cubicBezTo>
                <a:cubicBezTo>
                  <a:pt x="8175" y="12079"/>
                  <a:pt x="9720" y="11489"/>
                  <a:pt x="10900" y="10309"/>
                </a:cubicBezTo>
                <a:cubicBezTo>
                  <a:pt x="13260" y="7950"/>
                  <a:pt x="13260" y="4129"/>
                  <a:pt x="10900" y="1770"/>
                </a:cubicBezTo>
                <a:cubicBezTo>
                  <a:pt x="9720" y="590"/>
                  <a:pt x="8175" y="0"/>
                  <a:pt x="6630" y="0"/>
                </a:cubicBez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7"/>
          <p:cNvSpPr/>
          <p:nvPr/>
        </p:nvSpPr>
        <p:spPr>
          <a:xfrm>
            <a:off x="1571862" y="539500"/>
            <a:ext cx="4934100" cy="46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7"/>
          <p:cNvSpPr/>
          <p:nvPr/>
        </p:nvSpPr>
        <p:spPr>
          <a:xfrm>
            <a:off x="8197846" y="3552992"/>
            <a:ext cx="719361" cy="1601274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7"/>
          <p:cNvSpPr/>
          <p:nvPr/>
        </p:nvSpPr>
        <p:spPr>
          <a:xfrm>
            <a:off x="6273086" y="4361191"/>
            <a:ext cx="2870924" cy="358076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7"/>
          <p:cNvGrpSpPr/>
          <p:nvPr/>
        </p:nvGrpSpPr>
        <p:grpSpPr>
          <a:xfrm>
            <a:off x="8279551" y="180541"/>
            <a:ext cx="555940" cy="467056"/>
            <a:chOff x="1655600" y="1342675"/>
            <a:chExt cx="415625" cy="349175"/>
          </a:xfrm>
        </p:grpSpPr>
        <p:sp>
          <p:nvSpPr>
            <p:cNvPr id="302" name="Google Shape;302;p7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7"/>
          <p:cNvSpPr/>
          <p:nvPr/>
        </p:nvSpPr>
        <p:spPr>
          <a:xfrm>
            <a:off x="1435650" y="3"/>
            <a:ext cx="136201" cy="2879229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rgbClr val="E738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7"/>
          <p:cNvSpPr/>
          <p:nvPr/>
        </p:nvSpPr>
        <p:spPr>
          <a:xfrm>
            <a:off x="0" y="1432096"/>
            <a:ext cx="1435658" cy="859963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7"/>
          <p:cNvSpPr txBox="1">
            <a:spLocks noGrp="1"/>
          </p:cNvSpPr>
          <p:nvPr>
            <p:ph type="title"/>
          </p:nvPr>
        </p:nvSpPr>
        <p:spPr>
          <a:xfrm>
            <a:off x="2006669" y="1024128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9" name="Google Shape;369;p7"/>
          <p:cNvSpPr txBox="1">
            <a:spLocks noGrp="1"/>
          </p:cNvSpPr>
          <p:nvPr>
            <p:ph type="subTitle" idx="1"/>
          </p:nvPr>
        </p:nvSpPr>
        <p:spPr>
          <a:xfrm>
            <a:off x="2002750" y="1753911"/>
            <a:ext cx="3871800" cy="14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71227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"/>
          <p:cNvSpPr/>
          <p:nvPr/>
        </p:nvSpPr>
        <p:spPr>
          <a:xfrm>
            <a:off x="713237" y="539500"/>
            <a:ext cx="4934100" cy="46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8"/>
          <p:cNvSpPr/>
          <p:nvPr/>
        </p:nvSpPr>
        <p:spPr>
          <a:xfrm>
            <a:off x="5683746" y="1223255"/>
            <a:ext cx="443414" cy="403922"/>
          </a:xfrm>
          <a:custGeom>
            <a:avLst/>
            <a:gdLst/>
            <a:ahLst/>
            <a:cxnLst/>
            <a:rect l="l" t="t" r="r" b="b"/>
            <a:pathLst>
              <a:path w="13260" h="12079" extrusionOk="0">
                <a:moveTo>
                  <a:pt x="6630" y="0"/>
                </a:moveTo>
                <a:cubicBezTo>
                  <a:pt x="5085" y="0"/>
                  <a:pt x="3540" y="590"/>
                  <a:pt x="2360" y="1770"/>
                </a:cubicBezTo>
                <a:cubicBezTo>
                  <a:pt x="1" y="4129"/>
                  <a:pt x="1" y="7950"/>
                  <a:pt x="2360" y="10309"/>
                </a:cubicBezTo>
                <a:cubicBezTo>
                  <a:pt x="3540" y="11489"/>
                  <a:pt x="5085" y="12079"/>
                  <a:pt x="6630" y="12079"/>
                </a:cubicBezTo>
                <a:cubicBezTo>
                  <a:pt x="8175" y="12079"/>
                  <a:pt x="9720" y="11489"/>
                  <a:pt x="10900" y="10309"/>
                </a:cubicBezTo>
                <a:cubicBezTo>
                  <a:pt x="13260" y="7950"/>
                  <a:pt x="13260" y="4129"/>
                  <a:pt x="10900" y="1770"/>
                </a:cubicBezTo>
                <a:cubicBezTo>
                  <a:pt x="9720" y="590"/>
                  <a:pt x="8175" y="0"/>
                  <a:pt x="66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8"/>
          <p:cNvSpPr/>
          <p:nvPr/>
        </p:nvSpPr>
        <p:spPr>
          <a:xfrm>
            <a:off x="5647330" y="0"/>
            <a:ext cx="136201" cy="2077493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8"/>
          <p:cNvSpPr/>
          <p:nvPr/>
        </p:nvSpPr>
        <p:spPr>
          <a:xfrm flipH="1">
            <a:off x="7174094" y="2066784"/>
            <a:ext cx="624425" cy="624425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8"/>
          <p:cNvSpPr/>
          <p:nvPr/>
        </p:nvSpPr>
        <p:spPr>
          <a:xfrm flipH="1">
            <a:off x="5783523" y="1361877"/>
            <a:ext cx="2164003" cy="1311316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8"/>
          <p:cNvSpPr/>
          <p:nvPr/>
        </p:nvSpPr>
        <p:spPr>
          <a:xfrm>
            <a:off x="8137302" y="4443150"/>
            <a:ext cx="1046869" cy="165428"/>
          </a:xfrm>
          <a:custGeom>
            <a:avLst/>
            <a:gdLst/>
            <a:ahLst/>
            <a:cxnLst/>
            <a:rect l="l" t="t" r="r" b="b"/>
            <a:pathLst>
              <a:path w="21752" h="4947" extrusionOk="0">
                <a:moveTo>
                  <a:pt x="1" y="0"/>
                </a:moveTo>
                <a:lnTo>
                  <a:pt x="1" y="4947"/>
                </a:lnTo>
                <a:lnTo>
                  <a:pt x="21751" y="4947"/>
                </a:lnTo>
                <a:lnTo>
                  <a:pt x="2175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8"/>
          <p:cNvSpPr/>
          <p:nvPr/>
        </p:nvSpPr>
        <p:spPr>
          <a:xfrm>
            <a:off x="8251141" y="4488751"/>
            <a:ext cx="379343" cy="332360"/>
          </a:xfrm>
          <a:custGeom>
            <a:avLst/>
            <a:gdLst/>
            <a:ahLst/>
            <a:cxnLst/>
            <a:rect l="l" t="t" r="r" b="b"/>
            <a:pathLst>
              <a:path w="11344" h="9939" extrusionOk="0">
                <a:moveTo>
                  <a:pt x="5679" y="0"/>
                </a:moveTo>
                <a:cubicBezTo>
                  <a:pt x="4013" y="0"/>
                  <a:pt x="2386" y="838"/>
                  <a:pt x="1450" y="2351"/>
                </a:cubicBezTo>
                <a:cubicBezTo>
                  <a:pt x="1" y="4687"/>
                  <a:pt x="719" y="7753"/>
                  <a:pt x="3055" y="9190"/>
                </a:cubicBezTo>
                <a:cubicBezTo>
                  <a:pt x="3872" y="9697"/>
                  <a:pt x="4778" y="9939"/>
                  <a:pt x="5673" y="9939"/>
                </a:cubicBezTo>
                <a:cubicBezTo>
                  <a:pt x="7336" y="9939"/>
                  <a:pt x="8959" y="9104"/>
                  <a:pt x="9894" y="7585"/>
                </a:cubicBezTo>
                <a:cubicBezTo>
                  <a:pt x="11343" y="5250"/>
                  <a:pt x="10612" y="2183"/>
                  <a:pt x="8289" y="746"/>
                </a:cubicBezTo>
                <a:cubicBezTo>
                  <a:pt x="7474" y="241"/>
                  <a:pt x="6571" y="0"/>
                  <a:pt x="567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8"/>
          <p:cNvGrpSpPr/>
          <p:nvPr/>
        </p:nvGrpSpPr>
        <p:grpSpPr>
          <a:xfrm>
            <a:off x="7883964" y="72854"/>
            <a:ext cx="555934" cy="466650"/>
            <a:chOff x="4723089" y="2279829"/>
            <a:chExt cx="555934" cy="466650"/>
          </a:xfrm>
        </p:grpSpPr>
        <p:sp>
          <p:nvSpPr>
            <p:cNvPr id="379" name="Google Shape;379;p8"/>
            <p:cNvSpPr/>
            <p:nvPr/>
          </p:nvSpPr>
          <p:spPr>
            <a:xfrm>
              <a:off x="472308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4798797" y="2279829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4874471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495057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5026287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5101960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5177668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5253776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472308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4798797" y="234353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4874471" y="234353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7" y="0"/>
                    <a:pt x="1" y="348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4"/>
                  </a:cubicBezTo>
                  <a:cubicBezTo>
                    <a:pt x="755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495057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5026287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5101960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32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5177668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5253776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472670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4798797" y="2406799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4874471" y="2406799"/>
              <a:ext cx="25682" cy="22037"/>
            </a:xfrm>
            <a:custGeom>
              <a:avLst/>
              <a:gdLst/>
              <a:ahLst/>
              <a:cxnLst/>
              <a:rect l="l" t="t" r="r" b="b"/>
              <a:pathLst>
                <a:path w="768" h="659" extrusionOk="0">
                  <a:moveTo>
                    <a:pt x="444" y="1"/>
                  </a:moveTo>
                  <a:cubicBezTo>
                    <a:pt x="145" y="1"/>
                    <a:pt x="1" y="348"/>
                    <a:pt x="204" y="564"/>
                  </a:cubicBezTo>
                  <a:cubicBezTo>
                    <a:pt x="270" y="629"/>
                    <a:pt x="353" y="659"/>
                    <a:pt x="434" y="659"/>
                  </a:cubicBezTo>
                  <a:cubicBezTo>
                    <a:pt x="603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495419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5026287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5105572" y="240679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24"/>
                  </a:cubicBezTo>
                  <a:cubicBezTo>
                    <a:pt x="1" y="504"/>
                    <a:pt x="144" y="659"/>
                    <a:pt x="324" y="659"/>
                  </a:cubicBezTo>
                  <a:cubicBezTo>
                    <a:pt x="504" y="659"/>
                    <a:pt x="659" y="504"/>
                    <a:pt x="659" y="324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518168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5253776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472308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4798797" y="2470468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4874471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495057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5026287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5101960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5177668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5253776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472670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4798797" y="253417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4874471" y="253417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495419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5026287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5105572" y="2534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518168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5253776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472670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4798797" y="259784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4874604" y="2597840"/>
              <a:ext cx="25548" cy="21669"/>
            </a:xfrm>
            <a:custGeom>
              <a:avLst/>
              <a:gdLst/>
              <a:ahLst/>
              <a:cxnLst/>
              <a:rect l="l" t="t" r="r" b="b"/>
              <a:pathLst>
                <a:path w="764" h="648" extrusionOk="0">
                  <a:moveTo>
                    <a:pt x="459" y="0"/>
                  </a:moveTo>
                  <a:cubicBezTo>
                    <a:pt x="453" y="0"/>
                    <a:pt x="447" y="0"/>
                    <a:pt x="440" y="1"/>
                  </a:cubicBezTo>
                  <a:cubicBezTo>
                    <a:pt x="435" y="0"/>
                    <a:pt x="430" y="0"/>
                    <a:pt x="425" y="0"/>
                  </a:cubicBezTo>
                  <a:cubicBezTo>
                    <a:pt x="136" y="0"/>
                    <a:pt x="0" y="351"/>
                    <a:pt x="200" y="552"/>
                  </a:cubicBezTo>
                  <a:cubicBezTo>
                    <a:pt x="266" y="618"/>
                    <a:pt x="349" y="647"/>
                    <a:pt x="430" y="647"/>
                  </a:cubicBezTo>
                  <a:cubicBezTo>
                    <a:pt x="599" y="647"/>
                    <a:pt x="763" y="518"/>
                    <a:pt x="763" y="324"/>
                  </a:cubicBezTo>
                  <a:cubicBezTo>
                    <a:pt x="763" y="151"/>
                    <a:pt x="630" y="0"/>
                    <a:pt x="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495419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5026287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5105572" y="259743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36"/>
                  </a:cubicBezTo>
                  <a:cubicBezTo>
                    <a:pt x="1" y="516"/>
                    <a:pt x="144" y="659"/>
                    <a:pt x="324" y="659"/>
                  </a:cubicBezTo>
                  <a:cubicBezTo>
                    <a:pt x="504" y="659"/>
                    <a:pt x="659" y="516"/>
                    <a:pt x="659" y="336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18168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253776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472308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4798797" y="266114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4874471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495057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5026287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5101960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32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5177668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253776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472670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4798797" y="272481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4874471" y="2724810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495419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026287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5105572" y="272481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518168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5253776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8"/>
          <p:cNvSpPr/>
          <p:nvPr/>
        </p:nvSpPr>
        <p:spPr>
          <a:xfrm flipH="1">
            <a:off x="8523952" y="0"/>
            <a:ext cx="620011" cy="890373"/>
          </a:xfrm>
          <a:custGeom>
            <a:avLst/>
            <a:gdLst/>
            <a:ahLst/>
            <a:cxnLst/>
            <a:rect l="l" t="t" r="r" b="b"/>
            <a:pathLst>
              <a:path w="18541" h="26626" extrusionOk="0">
                <a:moveTo>
                  <a:pt x="0" y="0"/>
                </a:moveTo>
                <a:lnTo>
                  <a:pt x="0" y="26625"/>
                </a:lnTo>
                <a:lnTo>
                  <a:pt x="12624" y="26625"/>
                </a:lnTo>
                <a:cubicBezTo>
                  <a:pt x="15894" y="26625"/>
                  <a:pt x="18541" y="23966"/>
                  <a:pt x="18541" y="20708"/>
                </a:cubicBezTo>
                <a:lnTo>
                  <a:pt x="185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8"/>
          <p:cNvSpPr txBox="1">
            <a:spLocks noGrp="1"/>
          </p:cNvSpPr>
          <p:nvPr>
            <p:ph type="title"/>
          </p:nvPr>
        </p:nvSpPr>
        <p:spPr>
          <a:xfrm>
            <a:off x="1494588" y="1320050"/>
            <a:ext cx="3751200" cy="27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15715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9"/>
          <p:cNvSpPr/>
          <p:nvPr/>
        </p:nvSpPr>
        <p:spPr>
          <a:xfrm>
            <a:off x="3866378" y="3755928"/>
            <a:ext cx="334467" cy="304739"/>
          </a:xfrm>
          <a:custGeom>
            <a:avLst/>
            <a:gdLst/>
            <a:ahLst/>
            <a:cxnLst/>
            <a:rect l="l" t="t" r="r" b="b"/>
            <a:pathLst>
              <a:path w="10002" h="9113" extrusionOk="0">
                <a:moveTo>
                  <a:pt x="5003" y="0"/>
                </a:moveTo>
                <a:cubicBezTo>
                  <a:pt x="3837" y="0"/>
                  <a:pt x="2672" y="447"/>
                  <a:pt x="1785" y="1339"/>
                </a:cubicBezTo>
                <a:cubicBezTo>
                  <a:pt x="1" y="3112"/>
                  <a:pt x="1" y="5998"/>
                  <a:pt x="1785" y="7783"/>
                </a:cubicBezTo>
                <a:cubicBezTo>
                  <a:pt x="2672" y="8669"/>
                  <a:pt x="3837" y="9112"/>
                  <a:pt x="5003" y="9112"/>
                </a:cubicBezTo>
                <a:cubicBezTo>
                  <a:pt x="6169" y="9112"/>
                  <a:pt x="7337" y="8669"/>
                  <a:pt x="8229" y="7783"/>
                </a:cubicBezTo>
                <a:cubicBezTo>
                  <a:pt x="10002" y="5998"/>
                  <a:pt x="10002" y="3112"/>
                  <a:pt x="8229" y="1339"/>
                </a:cubicBezTo>
                <a:cubicBezTo>
                  <a:pt x="7337" y="447"/>
                  <a:pt x="6169" y="0"/>
                  <a:pt x="5003" y="0"/>
                </a:cubicBezTo>
                <a:close/>
              </a:path>
            </a:pathLst>
          </a:custGeom>
          <a:solidFill>
            <a:srgbClr val="E738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9"/>
          <p:cNvSpPr/>
          <p:nvPr/>
        </p:nvSpPr>
        <p:spPr>
          <a:xfrm>
            <a:off x="0" y="2021486"/>
            <a:ext cx="4033589" cy="550257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9"/>
          <p:cNvGrpSpPr/>
          <p:nvPr/>
        </p:nvGrpSpPr>
        <p:grpSpPr>
          <a:xfrm>
            <a:off x="3331208" y="1414191"/>
            <a:ext cx="555940" cy="467056"/>
            <a:chOff x="1655600" y="1342675"/>
            <a:chExt cx="415625" cy="349175"/>
          </a:xfrm>
        </p:grpSpPr>
        <p:sp>
          <p:nvSpPr>
            <p:cNvPr id="449" name="Google Shape;449;p9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3" name="Google Shape;513;p9"/>
          <p:cNvCxnSpPr/>
          <p:nvPr/>
        </p:nvCxnSpPr>
        <p:spPr>
          <a:xfrm>
            <a:off x="4033563" y="9450"/>
            <a:ext cx="0" cy="391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9"/>
          <p:cNvSpPr/>
          <p:nvPr/>
        </p:nvSpPr>
        <p:spPr>
          <a:xfrm>
            <a:off x="3721368" y="3596084"/>
            <a:ext cx="624425" cy="624425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9"/>
          <p:cNvSpPr/>
          <p:nvPr/>
        </p:nvSpPr>
        <p:spPr>
          <a:xfrm>
            <a:off x="8439893" y="2803"/>
            <a:ext cx="699732" cy="1073391"/>
          </a:xfrm>
          <a:custGeom>
            <a:avLst/>
            <a:gdLst/>
            <a:ahLst/>
            <a:cxnLst/>
            <a:rect l="l" t="t" r="r" b="b"/>
            <a:pathLst>
              <a:path w="20925" h="32099" extrusionOk="0">
                <a:moveTo>
                  <a:pt x="1869" y="0"/>
                </a:moveTo>
                <a:cubicBezTo>
                  <a:pt x="671" y="2647"/>
                  <a:pt x="1" y="7881"/>
                  <a:pt x="1" y="10971"/>
                </a:cubicBezTo>
                <a:cubicBezTo>
                  <a:pt x="1" y="22553"/>
                  <a:pt x="9331" y="31979"/>
                  <a:pt x="20925" y="32099"/>
                </a:cubicBezTo>
                <a:lnTo>
                  <a:pt x="209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9"/>
          <p:cNvSpPr txBox="1">
            <a:spLocks noGrp="1"/>
          </p:cNvSpPr>
          <p:nvPr>
            <p:ph type="title"/>
          </p:nvPr>
        </p:nvSpPr>
        <p:spPr>
          <a:xfrm>
            <a:off x="713225" y="2024825"/>
            <a:ext cx="3321000" cy="5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7" name="Google Shape;517;p9"/>
          <p:cNvSpPr txBox="1">
            <a:spLocks noGrp="1"/>
          </p:cNvSpPr>
          <p:nvPr>
            <p:ph type="subTitle" idx="1"/>
          </p:nvPr>
        </p:nvSpPr>
        <p:spPr>
          <a:xfrm>
            <a:off x="4937800" y="2219092"/>
            <a:ext cx="3502200" cy="24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6513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0"/>
          <p:cNvSpPr/>
          <p:nvPr/>
        </p:nvSpPr>
        <p:spPr>
          <a:xfrm>
            <a:off x="0" y="1291350"/>
            <a:ext cx="3972900" cy="250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0"/>
          <p:cNvSpPr/>
          <p:nvPr/>
        </p:nvSpPr>
        <p:spPr>
          <a:xfrm flipH="1">
            <a:off x="9" y="3807602"/>
            <a:ext cx="1454707" cy="273573"/>
          </a:xfrm>
          <a:custGeom>
            <a:avLst/>
            <a:gdLst/>
            <a:ahLst/>
            <a:cxnLst/>
            <a:rect l="l" t="t" r="r" b="b"/>
            <a:pathLst>
              <a:path w="43502" h="8181" extrusionOk="0">
                <a:moveTo>
                  <a:pt x="1" y="1"/>
                </a:moveTo>
                <a:lnTo>
                  <a:pt x="1" y="8181"/>
                </a:lnTo>
                <a:lnTo>
                  <a:pt x="43501" y="8181"/>
                </a:lnTo>
                <a:lnTo>
                  <a:pt x="4350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0"/>
          <p:cNvSpPr/>
          <p:nvPr/>
        </p:nvSpPr>
        <p:spPr>
          <a:xfrm flipH="1">
            <a:off x="17" y="3642209"/>
            <a:ext cx="727387" cy="165428"/>
          </a:xfrm>
          <a:custGeom>
            <a:avLst/>
            <a:gdLst/>
            <a:ahLst/>
            <a:cxnLst/>
            <a:rect l="l" t="t" r="r" b="b"/>
            <a:pathLst>
              <a:path w="21752" h="4947" extrusionOk="0">
                <a:moveTo>
                  <a:pt x="1" y="0"/>
                </a:moveTo>
                <a:lnTo>
                  <a:pt x="1" y="4947"/>
                </a:lnTo>
                <a:lnTo>
                  <a:pt x="21751" y="4947"/>
                </a:lnTo>
                <a:lnTo>
                  <a:pt x="2175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0"/>
          <p:cNvSpPr txBox="1">
            <a:spLocks noGrp="1"/>
          </p:cNvSpPr>
          <p:nvPr>
            <p:ph type="title"/>
          </p:nvPr>
        </p:nvSpPr>
        <p:spPr>
          <a:xfrm>
            <a:off x="712725" y="1291250"/>
            <a:ext cx="2990100" cy="25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32290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1"/>
          <p:cNvSpPr/>
          <p:nvPr/>
        </p:nvSpPr>
        <p:spPr>
          <a:xfrm flipH="1">
            <a:off x="353540" y="-8"/>
            <a:ext cx="719361" cy="1601274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1"/>
          <p:cNvSpPr/>
          <p:nvPr/>
        </p:nvSpPr>
        <p:spPr>
          <a:xfrm>
            <a:off x="710575" y="577400"/>
            <a:ext cx="7726800" cy="40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1"/>
          <p:cNvSpPr/>
          <p:nvPr/>
        </p:nvSpPr>
        <p:spPr>
          <a:xfrm>
            <a:off x="8205859" y="2471374"/>
            <a:ext cx="498289" cy="498657"/>
          </a:xfrm>
          <a:custGeom>
            <a:avLst/>
            <a:gdLst/>
            <a:ahLst/>
            <a:cxnLst/>
            <a:rect l="l" t="t" r="r" b="b"/>
            <a:pathLst>
              <a:path w="14901" h="14912" extrusionOk="0">
                <a:moveTo>
                  <a:pt x="1" y="0"/>
                </a:moveTo>
                <a:lnTo>
                  <a:pt x="1" y="14912"/>
                </a:lnTo>
                <a:lnTo>
                  <a:pt x="14900" y="14912"/>
                </a:lnTo>
                <a:lnTo>
                  <a:pt x="149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11"/>
          <p:cNvGrpSpPr/>
          <p:nvPr/>
        </p:nvGrpSpPr>
        <p:grpSpPr>
          <a:xfrm>
            <a:off x="8588102" y="1765696"/>
            <a:ext cx="555909" cy="466998"/>
            <a:chOff x="2288402" y="2491171"/>
            <a:chExt cx="555909" cy="466998"/>
          </a:xfrm>
        </p:grpSpPr>
        <p:sp>
          <p:nvSpPr>
            <p:cNvPr id="528" name="Google Shape;528;p11"/>
            <p:cNvSpPr/>
            <p:nvPr/>
          </p:nvSpPr>
          <p:spPr>
            <a:xfrm>
              <a:off x="2288402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2368118" y="2491171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2443788" y="2491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2515881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2591585" y="2491171"/>
              <a:ext cx="25648" cy="21970"/>
            </a:xfrm>
            <a:custGeom>
              <a:avLst/>
              <a:gdLst/>
              <a:ahLst/>
              <a:cxnLst/>
              <a:rect l="l" t="t" r="r" b="b"/>
              <a:pathLst>
                <a:path w="767" h="657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68" y="628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2670866" y="2491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2743360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2819063" y="249117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2288402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2364106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2440211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2515881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2591585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59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2667288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2743360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2819063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2288402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2368118" y="2618536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2443788" y="261853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2515881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2591585" y="261853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2670866" y="2618536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2743360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2819063" y="261853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2288402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2368118" y="2681801"/>
              <a:ext cx="21636" cy="22070"/>
            </a:xfrm>
            <a:custGeom>
              <a:avLst/>
              <a:gdLst/>
              <a:ahLst/>
              <a:cxnLst/>
              <a:rect l="l" t="t" r="r" b="b"/>
              <a:pathLst>
                <a:path w="647" h="660" extrusionOk="0">
                  <a:moveTo>
                    <a:pt x="324" y="1"/>
                  </a:moveTo>
                  <a:cubicBezTo>
                    <a:pt x="144" y="1"/>
                    <a:pt x="0" y="157"/>
                    <a:pt x="0" y="324"/>
                  </a:cubicBezTo>
                  <a:cubicBezTo>
                    <a:pt x="0" y="504"/>
                    <a:pt x="144" y="660"/>
                    <a:pt x="324" y="660"/>
                  </a:cubicBezTo>
                  <a:cubicBezTo>
                    <a:pt x="503" y="660"/>
                    <a:pt x="647" y="504"/>
                    <a:pt x="647" y="324"/>
                  </a:cubicBezTo>
                  <a:cubicBezTo>
                    <a:pt x="647" y="157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2443788" y="2681801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5" y="1"/>
                    <a:pt x="1" y="157"/>
                    <a:pt x="1" y="324"/>
                  </a:cubicBezTo>
                  <a:cubicBezTo>
                    <a:pt x="1" y="504"/>
                    <a:pt x="145" y="660"/>
                    <a:pt x="324" y="660"/>
                  </a:cubicBezTo>
                  <a:cubicBezTo>
                    <a:pt x="504" y="660"/>
                    <a:pt x="648" y="504"/>
                    <a:pt x="648" y="324"/>
                  </a:cubicBezTo>
                  <a:cubicBezTo>
                    <a:pt x="648" y="157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2515881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2591585" y="268180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7" y="659"/>
                    <a:pt x="759" y="531"/>
                    <a:pt x="767" y="336"/>
                  </a:cubicBezTo>
                  <a:cubicBezTo>
                    <a:pt x="767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2670866" y="2681801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1"/>
                  </a:moveTo>
                  <a:cubicBezTo>
                    <a:pt x="157" y="1"/>
                    <a:pt x="1" y="157"/>
                    <a:pt x="1" y="324"/>
                  </a:cubicBezTo>
                  <a:cubicBezTo>
                    <a:pt x="1" y="504"/>
                    <a:pt x="157" y="660"/>
                    <a:pt x="336" y="660"/>
                  </a:cubicBezTo>
                  <a:cubicBezTo>
                    <a:pt x="516" y="660"/>
                    <a:pt x="660" y="504"/>
                    <a:pt x="660" y="324"/>
                  </a:cubicBezTo>
                  <a:cubicBezTo>
                    <a:pt x="660" y="157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2743360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2819063" y="2681801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2288402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2364106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2440211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2515881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2591585" y="2745501"/>
              <a:ext cx="25648" cy="21769"/>
            </a:xfrm>
            <a:custGeom>
              <a:avLst/>
              <a:gdLst/>
              <a:ahLst/>
              <a:cxnLst/>
              <a:rect l="l" t="t" r="r" b="b"/>
              <a:pathLst>
                <a:path w="767" h="651" extrusionOk="0">
                  <a:moveTo>
                    <a:pt x="432" y="0"/>
                  </a:moveTo>
                  <a:cubicBezTo>
                    <a:pt x="144" y="0"/>
                    <a:pt x="0" y="360"/>
                    <a:pt x="204" y="563"/>
                  </a:cubicBezTo>
                  <a:cubicBezTo>
                    <a:pt x="268" y="623"/>
                    <a:pt x="346" y="650"/>
                    <a:pt x="423" y="650"/>
                  </a:cubicBezTo>
                  <a:cubicBezTo>
                    <a:pt x="593" y="650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2667288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7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2743360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2819063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2288536" y="2809167"/>
              <a:ext cx="25548" cy="21636"/>
            </a:xfrm>
            <a:custGeom>
              <a:avLst/>
              <a:gdLst/>
              <a:ahLst/>
              <a:cxnLst/>
              <a:rect l="l" t="t" r="r" b="b"/>
              <a:pathLst>
                <a:path w="764" h="647" extrusionOk="0">
                  <a:moveTo>
                    <a:pt x="413" y="0"/>
                  </a:moveTo>
                  <a:cubicBezTo>
                    <a:pt x="136" y="0"/>
                    <a:pt x="0" y="340"/>
                    <a:pt x="200" y="552"/>
                  </a:cubicBezTo>
                  <a:cubicBezTo>
                    <a:pt x="266" y="617"/>
                    <a:pt x="347" y="647"/>
                    <a:pt x="427" y="647"/>
                  </a:cubicBezTo>
                  <a:cubicBezTo>
                    <a:pt x="592" y="647"/>
                    <a:pt x="751" y="518"/>
                    <a:pt x="751" y="324"/>
                  </a:cubicBezTo>
                  <a:cubicBezTo>
                    <a:pt x="763" y="144"/>
                    <a:pt x="608" y="1"/>
                    <a:pt x="428" y="1"/>
                  </a:cubicBezTo>
                  <a:cubicBezTo>
                    <a:pt x="423" y="0"/>
                    <a:pt x="418" y="0"/>
                    <a:pt x="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2368118" y="2809167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2443788" y="2809167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2515881" y="2809134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1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2591585" y="2809134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0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7" y="648"/>
                    <a:pt x="759" y="519"/>
                    <a:pt x="767" y="325"/>
                  </a:cubicBezTo>
                  <a:cubicBezTo>
                    <a:pt x="767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2670866" y="2809167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2743360" y="2809167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2819063" y="2809167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2288536" y="2872833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4" y="1"/>
                  </a:moveTo>
                  <a:cubicBezTo>
                    <a:pt x="136" y="1"/>
                    <a:pt x="0" y="352"/>
                    <a:pt x="200" y="552"/>
                  </a:cubicBezTo>
                  <a:cubicBezTo>
                    <a:pt x="266" y="618"/>
                    <a:pt x="347" y="647"/>
                    <a:pt x="427" y="647"/>
                  </a:cubicBezTo>
                  <a:cubicBezTo>
                    <a:pt x="592" y="647"/>
                    <a:pt x="751" y="519"/>
                    <a:pt x="751" y="324"/>
                  </a:cubicBezTo>
                  <a:cubicBezTo>
                    <a:pt x="751" y="145"/>
                    <a:pt x="608" y="1"/>
                    <a:pt x="428" y="1"/>
                  </a:cubicBezTo>
                  <a:cubicBezTo>
                    <a:pt x="423" y="1"/>
                    <a:pt x="419" y="1"/>
                    <a:pt x="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2368118" y="2872833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5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5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2443788" y="287283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2515881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2591585" y="287283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2" y="0"/>
                  </a:moveTo>
                  <a:cubicBezTo>
                    <a:pt x="446" y="0"/>
                    <a:pt x="439" y="0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7" y="647"/>
                    <a:pt x="759" y="519"/>
                    <a:pt x="767" y="324"/>
                  </a:cubicBezTo>
                  <a:cubicBezTo>
                    <a:pt x="767" y="140"/>
                    <a:pt x="623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2670866" y="2872833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2743360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2819063" y="287283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2288402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2364106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2440211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49" y="658"/>
                    <a:pt x="428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2515881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2591585" y="2936131"/>
              <a:ext cx="25648" cy="21937"/>
            </a:xfrm>
            <a:custGeom>
              <a:avLst/>
              <a:gdLst/>
              <a:ahLst/>
              <a:cxnLst/>
              <a:rect l="l" t="t" r="r" b="b"/>
              <a:pathLst>
                <a:path w="767" h="656" extrusionOk="0">
                  <a:moveTo>
                    <a:pt x="432" y="0"/>
                  </a:moveTo>
                  <a:cubicBezTo>
                    <a:pt x="144" y="12"/>
                    <a:pt x="0" y="360"/>
                    <a:pt x="204" y="563"/>
                  </a:cubicBezTo>
                  <a:cubicBezTo>
                    <a:pt x="268" y="627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2667288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2743360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2819063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11"/>
          <p:cNvSpPr/>
          <p:nvPr/>
        </p:nvSpPr>
        <p:spPr>
          <a:xfrm>
            <a:off x="8437351" y="-4049"/>
            <a:ext cx="33" cy="3203318"/>
          </a:xfrm>
          <a:custGeom>
            <a:avLst/>
            <a:gdLst/>
            <a:ahLst/>
            <a:cxnLst/>
            <a:rect l="l" t="t" r="r" b="b"/>
            <a:pathLst>
              <a:path w="1" h="95793" fill="none" extrusionOk="0">
                <a:moveTo>
                  <a:pt x="1" y="0"/>
                </a:moveTo>
                <a:lnTo>
                  <a:pt x="1" y="95793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1"/>
          <p:cNvSpPr/>
          <p:nvPr/>
        </p:nvSpPr>
        <p:spPr>
          <a:xfrm flipH="1">
            <a:off x="11" y="219327"/>
            <a:ext cx="2870924" cy="358076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" name="Google Shape;594;p11"/>
          <p:cNvGrpSpPr/>
          <p:nvPr/>
        </p:nvGrpSpPr>
        <p:grpSpPr>
          <a:xfrm>
            <a:off x="75677" y="4676496"/>
            <a:ext cx="555909" cy="466998"/>
            <a:chOff x="2288402" y="2491171"/>
            <a:chExt cx="555909" cy="466998"/>
          </a:xfrm>
        </p:grpSpPr>
        <p:sp>
          <p:nvSpPr>
            <p:cNvPr id="595" name="Google Shape;595;p11"/>
            <p:cNvSpPr/>
            <p:nvPr/>
          </p:nvSpPr>
          <p:spPr>
            <a:xfrm>
              <a:off x="2288402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2368118" y="2491171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2443788" y="2491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2515881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2591585" y="2491171"/>
              <a:ext cx="25648" cy="21970"/>
            </a:xfrm>
            <a:custGeom>
              <a:avLst/>
              <a:gdLst/>
              <a:ahLst/>
              <a:cxnLst/>
              <a:rect l="l" t="t" r="r" b="b"/>
              <a:pathLst>
                <a:path w="767" h="657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68" y="628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2670866" y="2491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2743360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2819063" y="249117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2288402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2364106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2440211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2515881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2591585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59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2667288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2743360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819063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2288402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2368118" y="2618536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443788" y="261853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2515881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2591585" y="261853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670866" y="2618536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2743360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2819063" y="261853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2288402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2368118" y="2681801"/>
              <a:ext cx="21636" cy="22070"/>
            </a:xfrm>
            <a:custGeom>
              <a:avLst/>
              <a:gdLst/>
              <a:ahLst/>
              <a:cxnLst/>
              <a:rect l="l" t="t" r="r" b="b"/>
              <a:pathLst>
                <a:path w="647" h="660" extrusionOk="0">
                  <a:moveTo>
                    <a:pt x="324" y="1"/>
                  </a:moveTo>
                  <a:cubicBezTo>
                    <a:pt x="144" y="1"/>
                    <a:pt x="0" y="157"/>
                    <a:pt x="0" y="324"/>
                  </a:cubicBezTo>
                  <a:cubicBezTo>
                    <a:pt x="0" y="504"/>
                    <a:pt x="144" y="660"/>
                    <a:pt x="324" y="660"/>
                  </a:cubicBezTo>
                  <a:cubicBezTo>
                    <a:pt x="503" y="660"/>
                    <a:pt x="647" y="504"/>
                    <a:pt x="647" y="324"/>
                  </a:cubicBezTo>
                  <a:cubicBezTo>
                    <a:pt x="647" y="157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2443788" y="2681801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5" y="1"/>
                    <a:pt x="1" y="157"/>
                    <a:pt x="1" y="324"/>
                  </a:cubicBezTo>
                  <a:cubicBezTo>
                    <a:pt x="1" y="504"/>
                    <a:pt x="145" y="660"/>
                    <a:pt x="324" y="660"/>
                  </a:cubicBezTo>
                  <a:cubicBezTo>
                    <a:pt x="504" y="660"/>
                    <a:pt x="648" y="504"/>
                    <a:pt x="648" y="324"/>
                  </a:cubicBezTo>
                  <a:cubicBezTo>
                    <a:pt x="648" y="157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2515881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2591585" y="268180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7" y="659"/>
                    <a:pt x="759" y="531"/>
                    <a:pt x="767" y="336"/>
                  </a:cubicBezTo>
                  <a:cubicBezTo>
                    <a:pt x="767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670866" y="2681801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1"/>
                  </a:moveTo>
                  <a:cubicBezTo>
                    <a:pt x="157" y="1"/>
                    <a:pt x="1" y="157"/>
                    <a:pt x="1" y="324"/>
                  </a:cubicBezTo>
                  <a:cubicBezTo>
                    <a:pt x="1" y="504"/>
                    <a:pt x="157" y="660"/>
                    <a:pt x="336" y="660"/>
                  </a:cubicBezTo>
                  <a:cubicBezTo>
                    <a:pt x="516" y="660"/>
                    <a:pt x="660" y="504"/>
                    <a:pt x="660" y="324"/>
                  </a:cubicBezTo>
                  <a:cubicBezTo>
                    <a:pt x="660" y="157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2743360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2819063" y="2681801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2288402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2364106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2440211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2515881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2591585" y="2745501"/>
              <a:ext cx="25648" cy="21769"/>
            </a:xfrm>
            <a:custGeom>
              <a:avLst/>
              <a:gdLst/>
              <a:ahLst/>
              <a:cxnLst/>
              <a:rect l="l" t="t" r="r" b="b"/>
              <a:pathLst>
                <a:path w="767" h="651" extrusionOk="0">
                  <a:moveTo>
                    <a:pt x="432" y="0"/>
                  </a:moveTo>
                  <a:cubicBezTo>
                    <a:pt x="144" y="0"/>
                    <a:pt x="0" y="360"/>
                    <a:pt x="204" y="563"/>
                  </a:cubicBezTo>
                  <a:cubicBezTo>
                    <a:pt x="268" y="623"/>
                    <a:pt x="346" y="650"/>
                    <a:pt x="423" y="650"/>
                  </a:cubicBezTo>
                  <a:cubicBezTo>
                    <a:pt x="593" y="650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2667288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7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2743360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2819063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2288536" y="2809167"/>
              <a:ext cx="25548" cy="21636"/>
            </a:xfrm>
            <a:custGeom>
              <a:avLst/>
              <a:gdLst/>
              <a:ahLst/>
              <a:cxnLst/>
              <a:rect l="l" t="t" r="r" b="b"/>
              <a:pathLst>
                <a:path w="764" h="647" extrusionOk="0">
                  <a:moveTo>
                    <a:pt x="413" y="0"/>
                  </a:moveTo>
                  <a:cubicBezTo>
                    <a:pt x="136" y="0"/>
                    <a:pt x="0" y="340"/>
                    <a:pt x="200" y="552"/>
                  </a:cubicBezTo>
                  <a:cubicBezTo>
                    <a:pt x="266" y="617"/>
                    <a:pt x="347" y="647"/>
                    <a:pt x="427" y="647"/>
                  </a:cubicBezTo>
                  <a:cubicBezTo>
                    <a:pt x="592" y="647"/>
                    <a:pt x="751" y="518"/>
                    <a:pt x="751" y="324"/>
                  </a:cubicBezTo>
                  <a:cubicBezTo>
                    <a:pt x="763" y="144"/>
                    <a:pt x="608" y="1"/>
                    <a:pt x="428" y="1"/>
                  </a:cubicBezTo>
                  <a:cubicBezTo>
                    <a:pt x="423" y="0"/>
                    <a:pt x="418" y="0"/>
                    <a:pt x="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2368118" y="2809167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2443788" y="2809167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2515881" y="2809134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1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2591585" y="2809134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0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7" y="648"/>
                    <a:pt x="759" y="519"/>
                    <a:pt x="767" y="325"/>
                  </a:cubicBezTo>
                  <a:cubicBezTo>
                    <a:pt x="767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2670866" y="2809167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2743360" y="2809167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2819063" y="2809167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2288536" y="2872833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4" y="1"/>
                  </a:moveTo>
                  <a:cubicBezTo>
                    <a:pt x="136" y="1"/>
                    <a:pt x="0" y="352"/>
                    <a:pt x="200" y="552"/>
                  </a:cubicBezTo>
                  <a:cubicBezTo>
                    <a:pt x="266" y="618"/>
                    <a:pt x="347" y="647"/>
                    <a:pt x="427" y="647"/>
                  </a:cubicBezTo>
                  <a:cubicBezTo>
                    <a:pt x="592" y="647"/>
                    <a:pt x="751" y="519"/>
                    <a:pt x="751" y="324"/>
                  </a:cubicBezTo>
                  <a:cubicBezTo>
                    <a:pt x="751" y="145"/>
                    <a:pt x="608" y="1"/>
                    <a:pt x="428" y="1"/>
                  </a:cubicBezTo>
                  <a:cubicBezTo>
                    <a:pt x="423" y="1"/>
                    <a:pt x="419" y="1"/>
                    <a:pt x="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2368118" y="2872833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5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5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2443788" y="287283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2515881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591585" y="287283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2" y="0"/>
                  </a:moveTo>
                  <a:cubicBezTo>
                    <a:pt x="446" y="0"/>
                    <a:pt x="439" y="0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7" y="647"/>
                    <a:pt x="759" y="519"/>
                    <a:pt x="767" y="324"/>
                  </a:cubicBezTo>
                  <a:cubicBezTo>
                    <a:pt x="767" y="140"/>
                    <a:pt x="623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2670866" y="2872833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2743360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19063" y="287283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2288402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2364106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440211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49" y="658"/>
                    <a:pt x="428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2515881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2591585" y="2936131"/>
              <a:ext cx="25648" cy="21937"/>
            </a:xfrm>
            <a:custGeom>
              <a:avLst/>
              <a:gdLst/>
              <a:ahLst/>
              <a:cxnLst/>
              <a:rect l="l" t="t" r="r" b="b"/>
              <a:pathLst>
                <a:path w="767" h="656" extrusionOk="0">
                  <a:moveTo>
                    <a:pt x="432" y="0"/>
                  </a:moveTo>
                  <a:cubicBezTo>
                    <a:pt x="144" y="12"/>
                    <a:pt x="0" y="360"/>
                    <a:pt x="204" y="563"/>
                  </a:cubicBezTo>
                  <a:cubicBezTo>
                    <a:pt x="268" y="627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2667288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2743360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2819063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11"/>
          <p:cNvSpPr txBox="1">
            <a:spLocks noGrp="1"/>
          </p:cNvSpPr>
          <p:nvPr>
            <p:ph type="title" hasCustomPrompt="1"/>
          </p:nvPr>
        </p:nvSpPr>
        <p:spPr>
          <a:xfrm>
            <a:off x="708600" y="1106125"/>
            <a:ext cx="7726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0" name="Google Shape;660;p11"/>
          <p:cNvSpPr txBox="1">
            <a:spLocks noGrp="1"/>
          </p:cNvSpPr>
          <p:nvPr>
            <p:ph type="subTitle" idx="1"/>
          </p:nvPr>
        </p:nvSpPr>
        <p:spPr>
          <a:xfrm>
            <a:off x="3036650" y="3067007"/>
            <a:ext cx="3070800" cy="10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09519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5413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2638050" y="2659777"/>
            <a:ext cx="3867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4" name="Google Shape;664;p13"/>
          <p:cNvSpPr txBox="1">
            <a:spLocks noGrp="1"/>
          </p:cNvSpPr>
          <p:nvPr>
            <p:ph type="title" idx="2" hasCustomPrompt="1"/>
          </p:nvPr>
        </p:nvSpPr>
        <p:spPr>
          <a:xfrm>
            <a:off x="2638050" y="905989"/>
            <a:ext cx="38679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665" name="Google Shape;665;p13"/>
          <p:cNvCxnSpPr/>
          <p:nvPr/>
        </p:nvCxnSpPr>
        <p:spPr>
          <a:xfrm>
            <a:off x="3452054" y="2687978"/>
            <a:ext cx="337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p13"/>
          <p:cNvSpPr/>
          <p:nvPr/>
        </p:nvSpPr>
        <p:spPr>
          <a:xfrm>
            <a:off x="2818247" y="2472046"/>
            <a:ext cx="643252" cy="2671455"/>
          </a:xfrm>
          <a:custGeom>
            <a:avLst/>
            <a:gdLst/>
            <a:ahLst/>
            <a:cxnLst/>
            <a:rect l="l" t="t" r="r" b="b"/>
            <a:pathLst>
              <a:path w="19236" h="79888" extrusionOk="0">
                <a:moveTo>
                  <a:pt x="1" y="1"/>
                </a:moveTo>
                <a:lnTo>
                  <a:pt x="1" y="79888"/>
                </a:lnTo>
                <a:lnTo>
                  <a:pt x="19236" y="79888"/>
                </a:lnTo>
                <a:lnTo>
                  <a:pt x="192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3"/>
          <p:cNvSpPr/>
          <p:nvPr/>
        </p:nvSpPr>
        <p:spPr>
          <a:xfrm>
            <a:off x="6197049" y="2375759"/>
            <a:ext cx="624425" cy="624425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13"/>
          <p:cNvSpPr/>
          <p:nvPr/>
        </p:nvSpPr>
        <p:spPr>
          <a:xfrm>
            <a:off x="6304064" y="2500450"/>
            <a:ext cx="403755" cy="375030"/>
          </a:xfrm>
          <a:custGeom>
            <a:avLst/>
            <a:gdLst/>
            <a:ahLst/>
            <a:cxnLst/>
            <a:rect l="l" t="t" r="r" b="b"/>
            <a:pathLst>
              <a:path w="12074" h="11215" extrusionOk="0">
                <a:moveTo>
                  <a:pt x="6019" y="1"/>
                </a:moveTo>
                <a:cubicBezTo>
                  <a:pt x="3324" y="1"/>
                  <a:pt x="945" y="1954"/>
                  <a:pt x="504" y="4711"/>
                </a:cubicBezTo>
                <a:cubicBezTo>
                  <a:pt x="1" y="7765"/>
                  <a:pt x="2085" y="10652"/>
                  <a:pt x="5139" y="11143"/>
                </a:cubicBezTo>
                <a:cubicBezTo>
                  <a:pt x="5441" y="11191"/>
                  <a:pt x="5741" y="11215"/>
                  <a:pt x="6037" y="11215"/>
                </a:cubicBezTo>
                <a:cubicBezTo>
                  <a:pt x="8740" y="11215"/>
                  <a:pt x="11128" y="9260"/>
                  <a:pt x="11571" y="6508"/>
                </a:cubicBezTo>
                <a:cubicBezTo>
                  <a:pt x="12074" y="3453"/>
                  <a:pt x="9990" y="567"/>
                  <a:pt x="6936" y="76"/>
                </a:cubicBezTo>
                <a:cubicBezTo>
                  <a:pt x="6628" y="25"/>
                  <a:pt x="6322" y="1"/>
                  <a:pt x="60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13"/>
          <p:cNvGrpSpPr/>
          <p:nvPr/>
        </p:nvGrpSpPr>
        <p:grpSpPr>
          <a:xfrm>
            <a:off x="3542364" y="4041579"/>
            <a:ext cx="555934" cy="466650"/>
            <a:chOff x="4723089" y="2279829"/>
            <a:chExt cx="555934" cy="466650"/>
          </a:xfrm>
        </p:grpSpPr>
        <p:sp>
          <p:nvSpPr>
            <p:cNvPr id="670" name="Google Shape;670;p13"/>
            <p:cNvSpPr/>
            <p:nvPr/>
          </p:nvSpPr>
          <p:spPr>
            <a:xfrm>
              <a:off x="472308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4798797" y="2279829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4874471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495057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5026287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5101960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5177668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5253776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308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798797" y="234353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4874471" y="234353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7" y="0"/>
                    <a:pt x="1" y="348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4"/>
                  </a:cubicBezTo>
                  <a:cubicBezTo>
                    <a:pt x="755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95057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5026287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5101960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32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5177668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5253776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72670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798797" y="2406799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874471" y="2406799"/>
              <a:ext cx="25682" cy="22037"/>
            </a:xfrm>
            <a:custGeom>
              <a:avLst/>
              <a:gdLst/>
              <a:ahLst/>
              <a:cxnLst/>
              <a:rect l="l" t="t" r="r" b="b"/>
              <a:pathLst>
                <a:path w="768" h="659" extrusionOk="0">
                  <a:moveTo>
                    <a:pt x="444" y="1"/>
                  </a:moveTo>
                  <a:cubicBezTo>
                    <a:pt x="145" y="1"/>
                    <a:pt x="1" y="348"/>
                    <a:pt x="204" y="564"/>
                  </a:cubicBezTo>
                  <a:cubicBezTo>
                    <a:pt x="270" y="629"/>
                    <a:pt x="353" y="659"/>
                    <a:pt x="434" y="659"/>
                  </a:cubicBezTo>
                  <a:cubicBezTo>
                    <a:pt x="603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495419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026287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105572" y="240679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24"/>
                  </a:cubicBezTo>
                  <a:cubicBezTo>
                    <a:pt x="1" y="504"/>
                    <a:pt x="144" y="659"/>
                    <a:pt x="324" y="659"/>
                  </a:cubicBezTo>
                  <a:cubicBezTo>
                    <a:pt x="504" y="659"/>
                    <a:pt x="659" y="504"/>
                    <a:pt x="659" y="324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18168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5253776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472308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4798797" y="2470468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4874471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95057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6287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101960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5177668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5253776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472670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4798797" y="253417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874471" y="253417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95419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5026287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5105572" y="2534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518168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5253776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472670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4798797" y="259784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4874604" y="2597840"/>
              <a:ext cx="25548" cy="21669"/>
            </a:xfrm>
            <a:custGeom>
              <a:avLst/>
              <a:gdLst/>
              <a:ahLst/>
              <a:cxnLst/>
              <a:rect l="l" t="t" r="r" b="b"/>
              <a:pathLst>
                <a:path w="764" h="648" extrusionOk="0">
                  <a:moveTo>
                    <a:pt x="459" y="0"/>
                  </a:moveTo>
                  <a:cubicBezTo>
                    <a:pt x="453" y="0"/>
                    <a:pt x="447" y="0"/>
                    <a:pt x="440" y="1"/>
                  </a:cubicBezTo>
                  <a:cubicBezTo>
                    <a:pt x="435" y="0"/>
                    <a:pt x="430" y="0"/>
                    <a:pt x="425" y="0"/>
                  </a:cubicBezTo>
                  <a:cubicBezTo>
                    <a:pt x="136" y="0"/>
                    <a:pt x="0" y="351"/>
                    <a:pt x="200" y="552"/>
                  </a:cubicBezTo>
                  <a:cubicBezTo>
                    <a:pt x="266" y="618"/>
                    <a:pt x="349" y="647"/>
                    <a:pt x="430" y="647"/>
                  </a:cubicBezTo>
                  <a:cubicBezTo>
                    <a:pt x="599" y="647"/>
                    <a:pt x="763" y="518"/>
                    <a:pt x="763" y="324"/>
                  </a:cubicBezTo>
                  <a:cubicBezTo>
                    <a:pt x="763" y="151"/>
                    <a:pt x="630" y="0"/>
                    <a:pt x="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495419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5026287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5105572" y="259743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36"/>
                  </a:cubicBezTo>
                  <a:cubicBezTo>
                    <a:pt x="1" y="516"/>
                    <a:pt x="144" y="659"/>
                    <a:pt x="324" y="659"/>
                  </a:cubicBezTo>
                  <a:cubicBezTo>
                    <a:pt x="504" y="659"/>
                    <a:pt x="659" y="516"/>
                    <a:pt x="659" y="336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518168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5253776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472308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4798797" y="266114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4874471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495057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5026287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5101960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32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5177668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5253776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472670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4798797" y="272481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4874471" y="2724810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495419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5026287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5105572" y="272481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518168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5253776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4" name="Google Shape;734;p13"/>
          <p:cNvSpPr/>
          <p:nvPr/>
        </p:nvSpPr>
        <p:spPr>
          <a:xfrm>
            <a:off x="8775525" y="3"/>
            <a:ext cx="368475" cy="1260019"/>
          </a:xfrm>
          <a:custGeom>
            <a:avLst/>
            <a:gdLst/>
            <a:ahLst/>
            <a:cxnLst/>
            <a:rect l="l" t="t" r="r" b="b"/>
            <a:pathLst>
              <a:path w="11019" h="37680" extrusionOk="0">
                <a:moveTo>
                  <a:pt x="0" y="0"/>
                </a:moveTo>
                <a:lnTo>
                  <a:pt x="0" y="37680"/>
                </a:lnTo>
                <a:lnTo>
                  <a:pt x="11019" y="37680"/>
                </a:lnTo>
                <a:lnTo>
                  <a:pt x="11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762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4"/>
          <p:cNvSpPr txBox="1">
            <a:spLocks noGrp="1"/>
          </p:cNvSpPr>
          <p:nvPr>
            <p:ph type="title"/>
          </p:nvPr>
        </p:nvSpPr>
        <p:spPr>
          <a:xfrm>
            <a:off x="4455601" y="2116197"/>
            <a:ext cx="2544600" cy="9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7" name="Google Shape;737;p14"/>
          <p:cNvSpPr txBox="1">
            <a:spLocks noGrp="1"/>
          </p:cNvSpPr>
          <p:nvPr>
            <p:ph type="title" idx="2" hasCustomPrompt="1"/>
          </p:nvPr>
        </p:nvSpPr>
        <p:spPr>
          <a:xfrm>
            <a:off x="2413500" y="1555347"/>
            <a:ext cx="1772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8" name="Google Shape;738;p14"/>
          <p:cNvSpPr/>
          <p:nvPr/>
        </p:nvSpPr>
        <p:spPr>
          <a:xfrm>
            <a:off x="2459127" y="2116200"/>
            <a:ext cx="373850" cy="3027245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14"/>
          <p:cNvSpPr/>
          <p:nvPr/>
        </p:nvSpPr>
        <p:spPr>
          <a:xfrm>
            <a:off x="6316764" y="12"/>
            <a:ext cx="620011" cy="890373"/>
          </a:xfrm>
          <a:custGeom>
            <a:avLst/>
            <a:gdLst/>
            <a:ahLst/>
            <a:cxnLst/>
            <a:rect l="l" t="t" r="r" b="b"/>
            <a:pathLst>
              <a:path w="18541" h="26626" extrusionOk="0">
                <a:moveTo>
                  <a:pt x="0" y="0"/>
                </a:moveTo>
                <a:lnTo>
                  <a:pt x="0" y="26625"/>
                </a:lnTo>
                <a:lnTo>
                  <a:pt x="12624" y="26625"/>
                </a:lnTo>
                <a:cubicBezTo>
                  <a:pt x="15894" y="26625"/>
                  <a:pt x="18541" y="23966"/>
                  <a:pt x="18541" y="20708"/>
                </a:cubicBezTo>
                <a:lnTo>
                  <a:pt x="185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0" name="Google Shape;740;p14"/>
          <p:cNvGrpSpPr/>
          <p:nvPr/>
        </p:nvGrpSpPr>
        <p:grpSpPr>
          <a:xfrm>
            <a:off x="5643864" y="423729"/>
            <a:ext cx="555934" cy="466650"/>
            <a:chOff x="4723089" y="2279829"/>
            <a:chExt cx="555934" cy="466650"/>
          </a:xfrm>
        </p:grpSpPr>
        <p:sp>
          <p:nvSpPr>
            <p:cNvPr id="741" name="Google Shape;741;p14"/>
            <p:cNvSpPr/>
            <p:nvPr/>
          </p:nvSpPr>
          <p:spPr>
            <a:xfrm>
              <a:off x="472308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798797" y="2279829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874471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495057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5026287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5101960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5177668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5253776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472308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4798797" y="234353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4874471" y="234353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7" y="0"/>
                    <a:pt x="1" y="348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4"/>
                  </a:cubicBezTo>
                  <a:cubicBezTo>
                    <a:pt x="755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495057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5026287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5101960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32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5177668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253776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72670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4798797" y="2406799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4874471" y="2406799"/>
              <a:ext cx="25682" cy="22037"/>
            </a:xfrm>
            <a:custGeom>
              <a:avLst/>
              <a:gdLst/>
              <a:ahLst/>
              <a:cxnLst/>
              <a:rect l="l" t="t" r="r" b="b"/>
              <a:pathLst>
                <a:path w="768" h="659" extrusionOk="0">
                  <a:moveTo>
                    <a:pt x="444" y="1"/>
                  </a:moveTo>
                  <a:cubicBezTo>
                    <a:pt x="145" y="1"/>
                    <a:pt x="1" y="348"/>
                    <a:pt x="204" y="564"/>
                  </a:cubicBezTo>
                  <a:cubicBezTo>
                    <a:pt x="270" y="629"/>
                    <a:pt x="353" y="659"/>
                    <a:pt x="434" y="659"/>
                  </a:cubicBezTo>
                  <a:cubicBezTo>
                    <a:pt x="603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495419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5026287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5105572" y="240679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24"/>
                  </a:cubicBezTo>
                  <a:cubicBezTo>
                    <a:pt x="1" y="504"/>
                    <a:pt x="144" y="659"/>
                    <a:pt x="324" y="659"/>
                  </a:cubicBezTo>
                  <a:cubicBezTo>
                    <a:pt x="504" y="659"/>
                    <a:pt x="659" y="504"/>
                    <a:pt x="659" y="324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518168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5253776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72308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4798797" y="2470468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4874471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495057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5026287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5101960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5177668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5253776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472670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4798797" y="253417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4874471" y="253417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495419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5026287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5105572" y="2534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518168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5253776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472670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4798797" y="259784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4874604" y="2597840"/>
              <a:ext cx="25548" cy="21669"/>
            </a:xfrm>
            <a:custGeom>
              <a:avLst/>
              <a:gdLst/>
              <a:ahLst/>
              <a:cxnLst/>
              <a:rect l="l" t="t" r="r" b="b"/>
              <a:pathLst>
                <a:path w="764" h="648" extrusionOk="0">
                  <a:moveTo>
                    <a:pt x="459" y="0"/>
                  </a:moveTo>
                  <a:cubicBezTo>
                    <a:pt x="453" y="0"/>
                    <a:pt x="447" y="0"/>
                    <a:pt x="440" y="1"/>
                  </a:cubicBezTo>
                  <a:cubicBezTo>
                    <a:pt x="435" y="0"/>
                    <a:pt x="430" y="0"/>
                    <a:pt x="425" y="0"/>
                  </a:cubicBezTo>
                  <a:cubicBezTo>
                    <a:pt x="136" y="0"/>
                    <a:pt x="0" y="351"/>
                    <a:pt x="200" y="552"/>
                  </a:cubicBezTo>
                  <a:cubicBezTo>
                    <a:pt x="266" y="618"/>
                    <a:pt x="349" y="647"/>
                    <a:pt x="430" y="647"/>
                  </a:cubicBezTo>
                  <a:cubicBezTo>
                    <a:pt x="599" y="647"/>
                    <a:pt x="763" y="518"/>
                    <a:pt x="763" y="324"/>
                  </a:cubicBezTo>
                  <a:cubicBezTo>
                    <a:pt x="763" y="151"/>
                    <a:pt x="630" y="0"/>
                    <a:pt x="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495419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5026287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5105572" y="259743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36"/>
                  </a:cubicBezTo>
                  <a:cubicBezTo>
                    <a:pt x="1" y="516"/>
                    <a:pt x="144" y="659"/>
                    <a:pt x="324" y="659"/>
                  </a:cubicBezTo>
                  <a:cubicBezTo>
                    <a:pt x="504" y="659"/>
                    <a:pt x="659" y="516"/>
                    <a:pt x="659" y="336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518168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5253776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472308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4798797" y="266114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4874471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495057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5026287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5101960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32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5177668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5253776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472670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4798797" y="272481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4874471" y="2724810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495419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5026287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5105572" y="272481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518168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5253776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14"/>
          <p:cNvSpPr/>
          <p:nvPr/>
        </p:nvSpPr>
        <p:spPr>
          <a:xfrm>
            <a:off x="2548250" y="3338775"/>
            <a:ext cx="3768517" cy="358076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" name="Google Shape;806;p14"/>
          <p:cNvGrpSpPr/>
          <p:nvPr/>
        </p:nvGrpSpPr>
        <p:grpSpPr>
          <a:xfrm>
            <a:off x="1774489" y="4494729"/>
            <a:ext cx="555934" cy="466650"/>
            <a:chOff x="4723089" y="2279829"/>
            <a:chExt cx="555934" cy="466650"/>
          </a:xfrm>
        </p:grpSpPr>
        <p:sp>
          <p:nvSpPr>
            <p:cNvPr id="807" name="Google Shape;807;p14"/>
            <p:cNvSpPr/>
            <p:nvPr/>
          </p:nvSpPr>
          <p:spPr>
            <a:xfrm>
              <a:off x="472308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4798797" y="2279829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4874471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495057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5026287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5101960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5177668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5253776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472308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4798797" y="234353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4874471" y="234353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7" y="0"/>
                    <a:pt x="1" y="348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4"/>
                  </a:cubicBezTo>
                  <a:cubicBezTo>
                    <a:pt x="755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495057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5026287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5101960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32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5177668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5253776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472670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4798797" y="2406799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4874471" y="2406799"/>
              <a:ext cx="25682" cy="22037"/>
            </a:xfrm>
            <a:custGeom>
              <a:avLst/>
              <a:gdLst/>
              <a:ahLst/>
              <a:cxnLst/>
              <a:rect l="l" t="t" r="r" b="b"/>
              <a:pathLst>
                <a:path w="768" h="659" extrusionOk="0">
                  <a:moveTo>
                    <a:pt x="444" y="1"/>
                  </a:moveTo>
                  <a:cubicBezTo>
                    <a:pt x="145" y="1"/>
                    <a:pt x="1" y="348"/>
                    <a:pt x="204" y="564"/>
                  </a:cubicBezTo>
                  <a:cubicBezTo>
                    <a:pt x="270" y="629"/>
                    <a:pt x="353" y="659"/>
                    <a:pt x="434" y="659"/>
                  </a:cubicBezTo>
                  <a:cubicBezTo>
                    <a:pt x="603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495419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5026287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5105572" y="240679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24"/>
                  </a:cubicBezTo>
                  <a:cubicBezTo>
                    <a:pt x="1" y="504"/>
                    <a:pt x="144" y="659"/>
                    <a:pt x="324" y="659"/>
                  </a:cubicBezTo>
                  <a:cubicBezTo>
                    <a:pt x="504" y="659"/>
                    <a:pt x="659" y="504"/>
                    <a:pt x="659" y="324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518168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5253776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472308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4798797" y="2470468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4874471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495057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5026287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5101960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5177668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5253776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472670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4798797" y="253417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4874471" y="253417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495419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5026287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5105572" y="2534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518168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5253776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472670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4798797" y="259784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4874604" y="2597840"/>
              <a:ext cx="25548" cy="21669"/>
            </a:xfrm>
            <a:custGeom>
              <a:avLst/>
              <a:gdLst/>
              <a:ahLst/>
              <a:cxnLst/>
              <a:rect l="l" t="t" r="r" b="b"/>
              <a:pathLst>
                <a:path w="764" h="648" extrusionOk="0">
                  <a:moveTo>
                    <a:pt x="459" y="0"/>
                  </a:moveTo>
                  <a:cubicBezTo>
                    <a:pt x="453" y="0"/>
                    <a:pt x="447" y="0"/>
                    <a:pt x="440" y="1"/>
                  </a:cubicBezTo>
                  <a:cubicBezTo>
                    <a:pt x="435" y="0"/>
                    <a:pt x="430" y="0"/>
                    <a:pt x="425" y="0"/>
                  </a:cubicBezTo>
                  <a:cubicBezTo>
                    <a:pt x="136" y="0"/>
                    <a:pt x="0" y="351"/>
                    <a:pt x="200" y="552"/>
                  </a:cubicBezTo>
                  <a:cubicBezTo>
                    <a:pt x="266" y="618"/>
                    <a:pt x="349" y="647"/>
                    <a:pt x="430" y="647"/>
                  </a:cubicBezTo>
                  <a:cubicBezTo>
                    <a:pt x="599" y="647"/>
                    <a:pt x="763" y="518"/>
                    <a:pt x="763" y="324"/>
                  </a:cubicBezTo>
                  <a:cubicBezTo>
                    <a:pt x="763" y="151"/>
                    <a:pt x="630" y="0"/>
                    <a:pt x="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495419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5026287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5105572" y="259743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36"/>
                  </a:cubicBezTo>
                  <a:cubicBezTo>
                    <a:pt x="1" y="516"/>
                    <a:pt x="144" y="659"/>
                    <a:pt x="324" y="659"/>
                  </a:cubicBezTo>
                  <a:cubicBezTo>
                    <a:pt x="504" y="659"/>
                    <a:pt x="659" y="516"/>
                    <a:pt x="659" y="336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518168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5253776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472308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>
              <a:off x="4798797" y="266114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4874471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495057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5026287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5101960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32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5177668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5253776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472670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4798797" y="272481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4874471" y="2724810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495419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5026287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5105572" y="272481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518168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5253776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354067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5"/>
          <p:cNvSpPr txBox="1">
            <a:spLocks noGrp="1"/>
          </p:cNvSpPr>
          <p:nvPr>
            <p:ph type="title"/>
          </p:nvPr>
        </p:nvSpPr>
        <p:spPr>
          <a:xfrm>
            <a:off x="3395850" y="2324126"/>
            <a:ext cx="315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3" name="Google Shape;873;p15"/>
          <p:cNvSpPr txBox="1">
            <a:spLocks noGrp="1"/>
          </p:cNvSpPr>
          <p:nvPr>
            <p:ph type="title" idx="2" hasCustomPrompt="1"/>
          </p:nvPr>
        </p:nvSpPr>
        <p:spPr>
          <a:xfrm>
            <a:off x="3395850" y="1539050"/>
            <a:ext cx="3153600" cy="11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409387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16"/>
          <p:cNvSpPr/>
          <p:nvPr/>
        </p:nvSpPr>
        <p:spPr>
          <a:xfrm>
            <a:off x="8645709" y="824423"/>
            <a:ext cx="498289" cy="498657"/>
          </a:xfrm>
          <a:custGeom>
            <a:avLst/>
            <a:gdLst/>
            <a:ahLst/>
            <a:cxnLst/>
            <a:rect l="l" t="t" r="r" b="b"/>
            <a:pathLst>
              <a:path w="14901" h="14912" extrusionOk="0">
                <a:moveTo>
                  <a:pt x="1" y="0"/>
                </a:moveTo>
                <a:lnTo>
                  <a:pt x="1" y="14912"/>
                </a:lnTo>
                <a:lnTo>
                  <a:pt x="14900" y="14912"/>
                </a:lnTo>
                <a:lnTo>
                  <a:pt x="149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7" name="Google Shape;877;p16"/>
          <p:cNvGrpSpPr/>
          <p:nvPr/>
        </p:nvGrpSpPr>
        <p:grpSpPr>
          <a:xfrm>
            <a:off x="8209577" y="118746"/>
            <a:ext cx="555909" cy="466998"/>
            <a:chOff x="2288402" y="2491171"/>
            <a:chExt cx="555909" cy="466998"/>
          </a:xfrm>
        </p:grpSpPr>
        <p:sp>
          <p:nvSpPr>
            <p:cNvPr id="878" name="Google Shape;878;p16"/>
            <p:cNvSpPr/>
            <p:nvPr/>
          </p:nvSpPr>
          <p:spPr>
            <a:xfrm>
              <a:off x="2288402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2368118" y="2491171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2443788" y="2491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2515881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2591585" y="2491171"/>
              <a:ext cx="25648" cy="21970"/>
            </a:xfrm>
            <a:custGeom>
              <a:avLst/>
              <a:gdLst/>
              <a:ahLst/>
              <a:cxnLst/>
              <a:rect l="l" t="t" r="r" b="b"/>
              <a:pathLst>
                <a:path w="767" h="657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68" y="628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670866" y="2491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2743360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2819063" y="249117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2288402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2364106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2440211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2515881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2591585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59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2667288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2743360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2819063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2288402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2368118" y="2618536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2443788" y="261853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2515881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2591585" y="261853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2670866" y="2618536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2743360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2819063" y="261853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2288402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2368118" y="2681801"/>
              <a:ext cx="21636" cy="22070"/>
            </a:xfrm>
            <a:custGeom>
              <a:avLst/>
              <a:gdLst/>
              <a:ahLst/>
              <a:cxnLst/>
              <a:rect l="l" t="t" r="r" b="b"/>
              <a:pathLst>
                <a:path w="647" h="660" extrusionOk="0">
                  <a:moveTo>
                    <a:pt x="324" y="1"/>
                  </a:moveTo>
                  <a:cubicBezTo>
                    <a:pt x="144" y="1"/>
                    <a:pt x="0" y="157"/>
                    <a:pt x="0" y="324"/>
                  </a:cubicBezTo>
                  <a:cubicBezTo>
                    <a:pt x="0" y="504"/>
                    <a:pt x="144" y="660"/>
                    <a:pt x="324" y="660"/>
                  </a:cubicBezTo>
                  <a:cubicBezTo>
                    <a:pt x="503" y="660"/>
                    <a:pt x="647" y="504"/>
                    <a:pt x="647" y="324"/>
                  </a:cubicBezTo>
                  <a:cubicBezTo>
                    <a:pt x="647" y="157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2443788" y="2681801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5" y="1"/>
                    <a:pt x="1" y="157"/>
                    <a:pt x="1" y="324"/>
                  </a:cubicBezTo>
                  <a:cubicBezTo>
                    <a:pt x="1" y="504"/>
                    <a:pt x="145" y="660"/>
                    <a:pt x="324" y="660"/>
                  </a:cubicBezTo>
                  <a:cubicBezTo>
                    <a:pt x="504" y="660"/>
                    <a:pt x="648" y="504"/>
                    <a:pt x="648" y="324"/>
                  </a:cubicBezTo>
                  <a:cubicBezTo>
                    <a:pt x="648" y="157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2515881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2591585" y="268180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7" y="659"/>
                    <a:pt x="759" y="531"/>
                    <a:pt x="767" y="336"/>
                  </a:cubicBezTo>
                  <a:cubicBezTo>
                    <a:pt x="767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670866" y="2681801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1"/>
                  </a:moveTo>
                  <a:cubicBezTo>
                    <a:pt x="157" y="1"/>
                    <a:pt x="1" y="157"/>
                    <a:pt x="1" y="324"/>
                  </a:cubicBezTo>
                  <a:cubicBezTo>
                    <a:pt x="1" y="504"/>
                    <a:pt x="157" y="660"/>
                    <a:pt x="336" y="660"/>
                  </a:cubicBezTo>
                  <a:cubicBezTo>
                    <a:pt x="516" y="660"/>
                    <a:pt x="660" y="504"/>
                    <a:pt x="660" y="324"/>
                  </a:cubicBezTo>
                  <a:cubicBezTo>
                    <a:pt x="660" y="157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2743360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2819063" y="2681801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288402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2364106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2440211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515881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2591585" y="2745501"/>
              <a:ext cx="25648" cy="21769"/>
            </a:xfrm>
            <a:custGeom>
              <a:avLst/>
              <a:gdLst/>
              <a:ahLst/>
              <a:cxnLst/>
              <a:rect l="l" t="t" r="r" b="b"/>
              <a:pathLst>
                <a:path w="767" h="651" extrusionOk="0">
                  <a:moveTo>
                    <a:pt x="432" y="0"/>
                  </a:moveTo>
                  <a:cubicBezTo>
                    <a:pt x="144" y="0"/>
                    <a:pt x="0" y="360"/>
                    <a:pt x="204" y="563"/>
                  </a:cubicBezTo>
                  <a:cubicBezTo>
                    <a:pt x="268" y="623"/>
                    <a:pt x="346" y="650"/>
                    <a:pt x="423" y="650"/>
                  </a:cubicBezTo>
                  <a:cubicBezTo>
                    <a:pt x="593" y="650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2667288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7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2743360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2819063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2288536" y="2809167"/>
              <a:ext cx="25548" cy="21636"/>
            </a:xfrm>
            <a:custGeom>
              <a:avLst/>
              <a:gdLst/>
              <a:ahLst/>
              <a:cxnLst/>
              <a:rect l="l" t="t" r="r" b="b"/>
              <a:pathLst>
                <a:path w="764" h="647" extrusionOk="0">
                  <a:moveTo>
                    <a:pt x="413" y="0"/>
                  </a:moveTo>
                  <a:cubicBezTo>
                    <a:pt x="136" y="0"/>
                    <a:pt x="0" y="340"/>
                    <a:pt x="200" y="552"/>
                  </a:cubicBezTo>
                  <a:cubicBezTo>
                    <a:pt x="266" y="617"/>
                    <a:pt x="347" y="647"/>
                    <a:pt x="427" y="647"/>
                  </a:cubicBezTo>
                  <a:cubicBezTo>
                    <a:pt x="592" y="647"/>
                    <a:pt x="751" y="518"/>
                    <a:pt x="751" y="324"/>
                  </a:cubicBezTo>
                  <a:cubicBezTo>
                    <a:pt x="763" y="144"/>
                    <a:pt x="608" y="1"/>
                    <a:pt x="428" y="1"/>
                  </a:cubicBezTo>
                  <a:cubicBezTo>
                    <a:pt x="423" y="0"/>
                    <a:pt x="418" y="0"/>
                    <a:pt x="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2368118" y="2809167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2443788" y="2809167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515881" y="2809134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1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2591585" y="2809134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0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7" y="648"/>
                    <a:pt x="759" y="519"/>
                    <a:pt x="767" y="325"/>
                  </a:cubicBezTo>
                  <a:cubicBezTo>
                    <a:pt x="767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2670866" y="2809167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2743360" y="2809167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2819063" y="2809167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2288536" y="2872833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4" y="1"/>
                  </a:moveTo>
                  <a:cubicBezTo>
                    <a:pt x="136" y="1"/>
                    <a:pt x="0" y="352"/>
                    <a:pt x="200" y="552"/>
                  </a:cubicBezTo>
                  <a:cubicBezTo>
                    <a:pt x="266" y="618"/>
                    <a:pt x="347" y="647"/>
                    <a:pt x="427" y="647"/>
                  </a:cubicBezTo>
                  <a:cubicBezTo>
                    <a:pt x="592" y="647"/>
                    <a:pt x="751" y="519"/>
                    <a:pt x="751" y="324"/>
                  </a:cubicBezTo>
                  <a:cubicBezTo>
                    <a:pt x="751" y="145"/>
                    <a:pt x="608" y="1"/>
                    <a:pt x="428" y="1"/>
                  </a:cubicBezTo>
                  <a:cubicBezTo>
                    <a:pt x="423" y="1"/>
                    <a:pt x="419" y="1"/>
                    <a:pt x="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2368118" y="2872833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5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5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2443788" y="287283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2515881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2591585" y="287283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2" y="0"/>
                  </a:moveTo>
                  <a:cubicBezTo>
                    <a:pt x="446" y="0"/>
                    <a:pt x="439" y="0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7" y="647"/>
                    <a:pt x="759" y="519"/>
                    <a:pt x="767" y="324"/>
                  </a:cubicBezTo>
                  <a:cubicBezTo>
                    <a:pt x="767" y="140"/>
                    <a:pt x="623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2670866" y="2872833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2743360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2819063" y="287283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2288402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2364106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2440211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49" y="658"/>
                    <a:pt x="428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2515881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2591585" y="2936131"/>
              <a:ext cx="25648" cy="21937"/>
            </a:xfrm>
            <a:custGeom>
              <a:avLst/>
              <a:gdLst/>
              <a:ahLst/>
              <a:cxnLst/>
              <a:rect l="l" t="t" r="r" b="b"/>
              <a:pathLst>
                <a:path w="767" h="656" extrusionOk="0">
                  <a:moveTo>
                    <a:pt x="432" y="0"/>
                  </a:moveTo>
                  <a:cubicBezTo>
                    <a:pt x="144" y="12"/>
                    <a:pt x="0" y="360"/>
                    <a:pt x="204" y="563"/>
                  </a:cubicBezTo>
                  <a:cubicBezTo>
                    <a:pt x="268" y="627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2667288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2743360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2819063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2" name="Google Shape;942;p16"/>
          <p:cNvCxnSpPr/>
          <p:nvPr/>
        </p:nvCxnSpPr>
        <p:spPr>
          <a:xfrm rot="10800000">
            <a:off x="8889575" y="-9400"/>
            <a:ext cx="0" cy="158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3" name="Google Shape;943;p16"/>
          <p:cNvSpPr/>
          <p:nvPr/>
        </p:nvSpPr>
        <p:spPr>
          <a:xfrm rot="5400000">
            <a:off x="643138" y="4298830"/>
            <a:ext cx="201573" cy="1487762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412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Google Shape;295;p7"/>
          <p:cNvCxnSpPr/>
          <p:nvPr/>
        </p:nvCxnSpPr>
        <p:spPr>
          <a:xfrm rot="10800000">
            <a:off x="8057675" y="1840400"/>
            <a:ext cx="0" cy="420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" name="Google Shape;296;p7"/>
          <p:cNvSpPr/>
          <p:nvPr/>
        </p:nvSpPr>
        <p:spPr>
          <a:xfrm>
            <a:off x="990474" y="1121063"/>
            <a:ext cx="719331" cy="719331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7"/>
          <p:cNvSpPr/>
          <p:nvPr/>
        </p:nvSpPr>
        <p:spPr>
          <a:xfrm>
            <a:off x="1128446" y="1278780"/>
            <a:ext cx="443414" cy="403922"/>
          </a:xfrm>
          <a:custGeom>
            <a:avLst/>
            <a:gdLst/>
            <a:ahLst/>
            <a:cxnLst/>
            <a:rect l="l" t="t" r="r" b="b"/>
            <a:pathLst>
              <a:path w="13260" h="12079" extrusionOk="0">
                <a:moveTo>
                  <a:pt x="6630" y="0"/>
                </a:moveTo>
                <a:cubicBezTo>
                  <a:pt x="5085" y="0"/>
                  <a:pt x="3540" y="590"/>
                  <a:pt x="2360" y="1770"/>
                </a:cubicBezTo>
                <a:cubicBezTo>
                  <a:pt x="1" y="4129"/>
                  <a:pt x="1" y="7950"/>
                  <a:pt x="2360" y="10309"/>
                </a:cubicBezTo>
                <a:cubicBezTo>
                  <a:pt x="3540" y="11489"/>
                  <a:pt x="5085" y="12079"/>
                  <a:pt x="6630" y="12079"/>
                </a:cubicBezTo>
                <a:cubicBezTo>
                  <a:pt x="8175" y="12079"/>
                  <a:pt x="9720" y="11489"/>
                  <a:pt x="10900" y="10309"/>
                </a:cubicBezTo>
                <a:cubicBezTo>
                  <a:pt x="13260" y="7950"/>
                  <a:pt x="13260" y="4129"/>
                  <a:pt x="10900" y="1770"/>
                </a:cubicBezTo>
                <a:cubicBezTo>
                  <a:pt x="9720" y="590"/>
                  <a:pt x="8175" y="0"/>
                  <a:pt x="6630" y="0"/>
                </a:cubicBez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7"/>
          <p:cNvSpPr/>
          <p:nvPr/>
        </p:nvSpPr>
        <p:spPr>
          <a:xfrm>
            <a:off x="1571862" y="539500"/>
            <a:ext cx="4934100" cy="46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7"/>
          <p:cNvSpPr/>
          <p:nvPr/>
        </p:nvSpPr>
        <p:spPr>
          <a:xfrm>
            <a:off x="8197846" y="3552992"/>
            <a:ext cx="719361" cy="1601274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7"/>
          <p:cNvSpPr/>
          <p:nvPr/>
        </p:nvSpPr>
        <p:spPr>
          <a:xfrm>
            <a:off x="6273086" y="4361191"/>
            <a:ext cx="2870924" cy="358076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7"/>
          <p:cNvGrpSpPr/>
          <p:nvPr/>
        </p:nvGrpSpPr>
        <p:grpSpPr>
          <a:xfrm>
            <a:off x="8279551" y="180541"/>
            <a:ext cx="555940" cy="467056"/>
            <a:chOff x="1655600" y="1342675"/>
            <a:chExt cx="415625" cy="349175"/>
          </a:xfrm>
        </p:grpSpPr>
        <p:sp>
          <p:nvSpPr>
            <p:cNvPr id="302" name="Google Shape;302;p7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7"/>
          <p:cNvSpPr/>
          <p:nvPr/>
        </p:nvSpPr>
        <p:spPr>
          <a:xfrm>
            <a:off x="1435650" y="3"/>
            <a:ext cx="136201" cy="2879229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rgbClr val="E738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7"/>
          <p:cNvSpPr/>
          <p:nvPr/>
        </p:nvSpPr>
        <p:spPr>
          <a:xfrm>
            <a:off x="0" y="1432096"/>
            <a:ext cx="1435658" cy="859963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7"/>
          <p:cNvSpPr txBox="1">
            <a:spLocks noGrp="1"/>
          </p:cNvSpPr>
          <p:nvPr>
            <p:ph type="title"/>
          </p:nvPr>
        </p:nvSpPr>
        <p:spPr>
          <a:xfrm>
            <a:off x="2006669" y="1024128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9" name="Google Shape;369;p7"/>
          <p:cNvSpPr txBox="1">
            <a:spLocks noGrp="1"/>
          </p:cNvSpPr>
          <p:nvPr>
            <p:ph type="subTitle" idx="1"/>
          </p:nvPr>
        </p:nvSpPr>
        <p:spPr>
          <a:xfrm>
            <a:off x="2002750" y="1753911"/>
            <a:ext cx="3871800" cy="14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17"/>
          <p:cNvSpPr/>
          <p:nvPr/>
        </p:nvSpPr>
        <p:spPr>
          <a:xfrm>
            <a:off x="-20154" y="679368"/>
            <a:ext cx="443414" cy="403922"/>
          </a:xfrm>
          <a:custGeom>
            <a:avLst/>
            <a:gdLst/>
            <a:ahLst/>
            <a:cxnLst/>
            <a:rect l="l" t="t" r="r" b="b"/>
            <a:pathLst>
              <a:path w="13260" h="12079" extrusionOk="0">
                <a:moveTo>
                  <a:pt x="6630" y="0"/>
                </a:moveTo>
                <a:cubicBezTo>
                  <a:pt x="5085" y="0"/>
                  <a:pt x="3540" y="590"/>
                  <a:pt x="2360" y="1770"/>
                </a:cubicBezTo>
                <a:cubicBezTo>
                  <a:pt x="1" y="4129"/>
                  <a:pt x="1" y="7950"/>
                  <a:pt x="2360" y="10309"/>
                </a:cubicBezTo>
                <a:cubicBezTo>
                  <a:pt x="3540" y="11489"/>
                  <a:pt x="5085" y="12079"/>
                  <a:pt x="6630" y="12079"/>
                </a:cubicBezTo>
                <a:cubicBezTo>
                  <a:pt x="8175" y="12079"/>
                  <a:pt x="9720" y="11489"/>
                  <a:pt x="10900" y="10309"/>
                </a:cubicBezTo>
                <a:cubicBezTo>
                  <a:pt x="13260" y="7950"/>
                  <a:pt x="13260" y="4129"/>
                  <a:pt x="10900" y="1770"/>
                </a:cubicBezTo>
                <a:cubicBezTo>
                  <a:pt x="9720" y="590"/>
                  <a:pt x="8175" y="0"/>
                  <a:pt x="66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7" name="Google Shape;947;p17"/>
          <p:cNvGrpSpPr/>
          <p:nvPr/>
        </p:nvGrpSpPr>
        <p:grpSpPr>
          <a:xfrm>
            <a:off x="8439889" y="144954"/>
            <a:ext cx="555934" cy="466650"/>
            <a:chOff x="4723089" y="2279829"/>
            <a:chExt cx="555934" cy="466650"/>
          </a:xfrm>
        </p:grpSpPr>
        <p:sp>
          <p:nvSpPr>
            <p:cNvPr id="948" name="Google Shape;948;p17"/>
            <p:cNvSpPr/>
            <p:nvPr/>
          </p:nvSpPr>
          <p:spPr>
            <a:xfrm>
              <a:off x="472308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4798797" y="2279829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4874471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495057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5026287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5101960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177668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5253776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472308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4798797" y="234353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4874471" y="234353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7" y="0"/>
                    <a:pt x="1" y="348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4"/>
                  </a:cubicBezTo>
                  <a:cubicBezTo>
                    <a:pt x="755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495057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5026287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5101960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32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5177668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5253776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472670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4798797" y="2406799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4874471" y="2406799"/>
              <a:ext cx="25682" cy="22037"/>
            </a:xfrm>
            <a:custGeom>
              <a:avLst/>
              <a:gdLst/>
              <a:ahLst/>
              <a:cxnLst/>
              <a:rect l="l" t="t" r="r" b="b"/>
              <a:pathLst>
                <a:path w="768" h="659" extrusionOk="0">
                  <a:moveTo>
                    <a:pt x="444" y="1"/>
                  </a:moveTo>
                  <a:cubicBezTo>
                    <a:pt x="145" y="1"/>
                    <a:pt x="1" y="348"/>
                    <a:pt x="204" y="564"/>
                  </a:cubicBezTo>
                  <a:cubicBezTo>
                    <a:pt x="270" y="629"/>
                    <a:pt x="353" y="659"/>
                    <a:pt x="434" y="659"/>
                  </a:cubicBezTo>
                  <a:cubicBezTo>
                    <a:pt x="603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495419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5026287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5105572" y="240679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24"/>
                  </a:cubicBezTo>
                  <a:cubicBezTo>
                    <a:pt x="1" y="504"/>
                    <a:pt x="144" y="659"/>
                    <a:pt x="324" y="659"/>
                  </a:cubicBezTo>
                  <a:cubicBezTo>
                    <a:pt x="504" y="659"/>
                    <a:pt x="659" y="504"/>
                    <a:pt x="659" y="324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518168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5253776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472308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4798797" y="2470468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4874471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495057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5026287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7"/>
            <p:cNvSpPr/>
            <p:nvPr/>
          </p:nvSpPr>
          <p:spPr>
            <a:xfrm>
              <a:off x="5101960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5177668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7"/>
            <p:cNvSpPr/>
            <p:nvPr/>
          </p:nvSpPr>
          <p:spPr>
            <a:xfrm>
              <a:off x="5253776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7"/>
            <p:cNvSpPr/>
            <p:nvPr/>
          </p:nvSpPr>
          <p:spPr>
            <a:xfrm>
              <a:off x="472670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7"/>
            <p:cNvSpPr/>
            <p:nvPr/>
          </p:nvSpPr>
          <p:spPr>
            <a:xfrm>
              <a:off x="4798797" y="253417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7"/>
            <p:cNvSpPr/>
            <p:nvPr/>
          </p:nvSpPr>
          <p:spPr>
            <a:xfrm>
              <a:off x="4874471" y="253417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7"/>
            <p:cNvSpPr/>
            <p:nvPr/>
          </p:nvSpPr>
          <p:spPr>
            <a:xfrm>
              <a:off x="495419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7"/>
            <p:cNvSpPr/>
            <p:nvPr/>
          </p:nvSpPr>
          <p:spPr>
            <a:xfrm>
              <a:off x="5026287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7"/>
            <p:cNvSpPr/>
            <p:nvPr/>
          </p:nvSpPr>
          <p:spPr>
            <a:xfrm>
              <a:off x="5105572" y="2534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7"/>
            <p:cNvSpPr/>
            <p:nvPr/>
          </p:nvSpPr>
          <p:spPr>
            <a:xfrm>
              <a:off x="518168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7"/>
            <p:cNvSpPr/>
            <p:nvPr/>
          </p:nvSpPr>
          <p:spPr>
            <a:xfrm>
              <a:off x="5253776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7"/>
            <p:cNvSpPr/>
            <p:nvPr/>
          </p:nvSpPr>
          <p:spPr>
            <a:xfrm>
              <a:off x="472670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7"/>
            <p:cNvSpPr/>
            <p:nvPr/>
          </p:nvSpPr>
          <p:spPr>
            <a:xfrm>
              <a:off x="4798797" y="259784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7"/>
            <p:cNvSpPr/>
            <p:nvPr/>
          </p:nvSpPr>
          <p:spPr>
            <a:xfrm>
              <a:off x="4874604" y="2597840"/>
              <a:ext cx="25548" cy="21669"/>
            </a:xfrm>
            <a:custGeom>
              <a:avLst/>
              <a:gdLst/>
              <a:ahLst/>
              <a:cxnLst/>
              <a:rect l="l" t="t" r="r" b="b"/>
              <a:pathLst>
                <a:path w="764" h="648" extrusionOk="0">
                  <a:moveTo>
                    <a:pt x="459" y="0"/>
                  </a:moveTo>
                  <a:cubicBezTo>
                    <a:pt x="453" y="0"/>
                    <a:pt x="447" y="0"/>
                    <a:pt x="440" y="1"/>
                  </a:cubicBezTo>
                  <a:cubicBezTo>
                    <a:pt x="435" y="0"/>
                    <a:pt x="430" y="0"/>
                    <a:pt x="425" y="0"/>
                  </a:cubicBezTo>
                  <a:cubicBezTo>
                    <a:pt x="136" y="0"/>
                    <a:pt x="0" y="351"/>
                    <a:pt x="200" y="552"/>
                  </a:cubicBezTo>
                  <a:cubicBezTo>
                    <a:pt x="266" y="618"/>
                    <a:pt x="349" y="647"/>
                    <a:pt x="430" y="647"/>
                  </a:cubicBezTo>
                  <a:cubicBezTo>
                    <a:pt x="599" y="647"/>
                    <a:pt x="763" y="518"/>
                    <a:pt x="763" y="324"/>
                  </a:cubicBezTo>
                  <a:cubicBezTo>
                    <a:pt x="763" y="151"/>
                    <a:pt x="630" y="0"/>
                    <a:pt x="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7"/>
            <p:cNvSpPr/>
            <p:nvPr/>
          </p:nvSpPr>
          <p:spPr>
            <a:xfrm>
              <a:off x="495419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7"/>
            <p:cNvSpPr/>
            <p:nvPr/>
          </p:nvSpPr>
          <p:spPr>
            <a:xfrm>
              <a:off x="5026287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7"/>
            <p:cNvSpPr/>
            <p:nvPr/>
          </p:nvSpPr>
          <p:spPr>
            <a:xfrm>
              <a:off x="5105572" y="259743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36"/>
                  </a:cubicBezTo>
                  <a:cubicBezTo>
                    <a:pt x="1" y="516"/>
                    <a:pt x="144" y="659"/>
                    <a:pt x="324" y="659"/>
                  </a:cubicBezTo>
                  <a:cubicBezTo>
                    <a:pt x="504" y="659"/>
                    <a:pt x="659" y="516"/>
                    <a:pt x="659" y="336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7"/>
            <p:cNvSpPr/>
            <p:nvPr/>
          </p:nvSpPr>
          <p:spPr>
            <a:xfrm>
              <a:off x="518168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7"/>
            <p:cNvSpPr/>
            <p:nvPr/>
          </p:nvSpPr>
          <p:spPr>
            <a:xfrm>
              <a:off x="5253776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7"/>
            <p:cNvSpPr/>
            <p:nvPr/>
          </p:nvSpPr>
          <p:spPr>
            <a:xfrm>
              <a:off x="472308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7"/>
            <p:cNvSpPr/>
            <p:nvPr/>
          </p:nvSpPr>
          <p:spPr>
            <a:xfrm>
              <a:off x="4798797" y="266114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7"/>
            <p:cNvSpPr/>
            <p:nvPr/>
          </p:nvSpPr>
          <p:spPr>
            <a:xfrm>
              <a:off x="4874471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7"/>
            <p:cNvSpPr/>
            <p:nvPr/>
          </p:nvSpPr>
          <p:spPr>
            <a:xfrm>
              <a:off x="495057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7"/>
            <p:cNvSpPr/>
            <p:nvPr/>
          </p:nvSpPr>
          <p:spPr>
            <a:xfrm>
              <a:off x="5026287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7"/>
            <p:cNvSpPr/>
            <p:nvPr/>
          </p:nvSpPr>
          <p:spPr>
            <a:xfrm>
              <a:off x="5101960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32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7"/>
            <p:cNvSpPr/>
            <p:nvPr/>
          </p:nvSpPr>
          <p:spPr>
            <a:xfrm>
              <a:off x="5177668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7"/>
            <p:cNvSpPr/>
            <p:nvPr/>
          </p:nvSpPr>
          <p:spPr>
            <a:xfrm>
              <a:off x="5253776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7"/>
            <p:cNvSpPr/>
            <p:nvPr/>
          </p:nvSpPr>
          <p:spPr>
            <a:xfrm>
              <a:off x="472670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7"/>
            <p:cNvSpPr/>
            <p:nvPr/>
          </p:nvSpPr>
          <p:spPr>
            <a:xfrm>
              <a:off x="4798797" y="272481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7"/>
            <p:cNvSpPr/>
            <p:nvPr/>
          </p:nvSpPr>
          <p:spPr>
            <a:xfrm>
              <a:off x="4874471" y="2724810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7"/>
            <p:cNvSpPr/>
            <p:nvPr/>
          </p:nvSpPr>
          <p:spPr>
            <a:xfrm>
              <a:off x="495419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7"/>
            <p:cNvSpPr/>
            <p:nvPr/>
          </p:nvSpPr>
          <p:spPr>
            <a:xfrm>
              <a:off x="5026287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7"/>
            <p:cNvSpPr/>
            <p:nvPr/>
          </p:nvSpPr>
          <p:spPr>
            <a:xfrm>
              <a:off x="5105572" y="272481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7"/>
            <p:cNvSpPr/>
            <p:nvPr/>
          </p:nvSpPr>
          <p:spPr>
            <a:xfrm>
              <a:off x="518168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7"/>
            <p:cNvSpPr/>
            <p:nvPr/>
          </p:nvSpPr>
          <p:spPr>
            <a:xfrm>
              <a:off x="5253776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5" y="0"/>
            <a:ext cx="136201" cy="2077493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7"/>
          <p:cNvSpPr/>
          <p:nvPr/>
        </p:nvSpPr>
        <p:spPr>
          <a:xfrm rot="-5400000">
            <a:off x="8095383" y="3427934"/>
            <a:ext cx="495959" cy="1601274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17"/>
          <p:cNvSpPr/>
          <p:nvPr/>
        </p:nvSpPr>
        <p:spPr>
          <a:xfrm rot="5400000">
            <a:off x="7868738" y="3792056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3671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18"/>
          <p:cNvSpPr/>
          <p:nvPr/>
        </p:nvSpPr>
        <p:spPr>
          <a:xfrm>
            <a:off x="8775525" y="3"/>
            <a:ext cx="368475" cy="1260019"/>
          </a:xfrm>
          <a:custGeom>
            <a:avLst/>
            <a:gdLst/>
            <a:ahLst/>
            <a:cxnLst/>
            <a:rect l="l" t="t" r="r" b="b"/>
            <a:pathLst>
              <a:path w="11019" h="37680" extrusionOk="0">
                <a:moveTo>
                  <a:pt x="0" y="0"/>
                </a:moveTo>
                <a:lnTo>
                  <a:pt x="0" y="37680"/>
                </a:lnTo>
                <a:lnTo>
                  <a:pt x="11019" y="37680"/>
                </a:lnTo>
                <a:lnTo>
                  <a:pt x="1101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18"/>
          <p:cNvSpPr/>
          <p:nvPr/>
        </p:nvSpPr>
        <p:spPr>
          <a:xfrm>
            <a:off x="5" y="3066000"/>
            <a:ext cx="136201" cy="2077493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9" name="Google Shape;1019;p18"/>
          <p:cNvGrpSpPr/>
          <p:nvPr/>
        </p:nvGrpSpPr>
        <p:grpSpPr>
          <a:xfrm>
            <a:off x="8041439" y="149704"/>
            <a:ext cx="555934" cy="466650"/>
            <a:chOff x="4723089" y="2279829"/>
            <a:chExt cx="555934" cy="466650"/>
          </a:xfrm>
        </p:grpSpPr>
        <p:sp>
          <p:nvSpPr>
            <p:cNvPr id="1020" name="Google Shape;1020;p18"/>
            <p:cNvSpPr/>
            <p:nvPr/>
          </p:nvSpPr>
          <p:spPr>
            <a:xfrm>
              <a:off x="472308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8"/>
            <p:cNvSpPr/>
            <p:nvPr/>
          </p:nvSpPr>
          <p:spPr>
            <a:xfrm>
              <a:off x="4798797" y="2279829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4874471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495057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5026287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8"/>
            <p:cNvSpPr/>
            <p:nvPr/>
          </p:nvSpPr>
          <p:spPr>
            <a:xfrm>
              <a:off x="5101960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8"/>
            <p:cNvSpPr/>
            <p:nvPr/>
          </p:nvSpPr>
          <p:spPr>
            <a:xfrm>
              <a:off x="5177668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8"/>
            <p:cNvSpPr/>
            <p:nvPr/>
          </p:nvSpPr>
          <p:spPr>
            <a:xfrm>
              <a:off x="5253776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8"/>
            <p:cNvSpPr/>
            <p:nvPr/>
          </p:nvSpPr>
          <p:spPr>
            <a:xfrm>
              <a:off x="472308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8"/>
            <p:cNvSpPr/>
            <p:nvPr/>
          </p:nvSpPr>
          <p:spPr>
            <a:xfrm>
              <a:off x="4798797" y="234353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8"/>
            <p:cNvSpPr/>
            <p:nvPr/>
          </p:nvSpPr>
          <p:spPr>
            <a:xfrm>
              <a:off x="4874471" y="234353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7" y="0"/>
                    <a:pt x="1" y="348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4"/>
                  </a:cubicBezTo>
                  <a:cubicBezTo>
                    <a:pt x="755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8"/>
            <p:cNvSpPr/>
            <p:nvPr/>
          </p:nvSpPr>
          <p:spPr>
            <a:xfrm>
              <a:off x="495057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8"/>
            <p:cNvSpPr/>
            <p:nvPr/>
          </p:nvSpPr>
          <p:spPr>
            <a:xfrm>
              <a:off x="5026287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8"/>
            <p:cNvSpPr/>
            <p:nvPr/>
          </p:nvSpPr>
          <p:spPr>
            <a:xfrm>
              <a:off x="5101960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32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8"/>
            <p:cNvSpPr/>
            <p:nvPr/>
          </p:nvSpPr>
          <p:spPr>
            <a:xfrm>
              <a:off x="5177668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8"/>
            <p:cNvSpPr/>
            <p:nvPr/>
          </p:nvSpPr>
          <p:spPr>
            <a:xfrm>
              <a:off x="5253776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8"/>
            <p:cNvSpPr/>
            <p:nvPr/>
          </p:nvSpPr>
          <p:spPr>
            <a:xfrm>
              <a:off x="472670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8"/>
            <p:cNvSpPr/>
            <p:nvPr/>
          </p:nvSpPr>
          <p:spPr>
            <a:xfrm>
              <a:off x="4798797" y="2406799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8"/>
            <p:cNvSpPr/>
            <p:nvPr/>
          </p:nvSpPr>
          <p:spPr>
            <a:xfrm>
              <a:off x="4874471" y="2406799"/>
              <a:ext cx="25682" cy="22037"/>
            </a:xfrm>
            <a:custGeom>
              <a:avLst/>
              <a:gdLst/>
              <a:ahLst/>
              <a:cxnLst/>
              <a:rect l="l" t="t" r="r" b="b"/>
              <a:pathLst>
                <a:path w="768" h="659" extrusionOk="0">
                  <a:moveTo>
                    <a:pt x="444" y="1"/>
                  </a:moveTo>
                  <a:cubicBezTo>
                    <a:pt x="145" y="1"/>
                    <a:pt x="1" y="348"/>
                    <a:pt x="204" y="564"/>
                  </a:cubicBezTo>
                  <a:cubicBezTo>
                    <a:pt x="270" y="629"/>
                    <a:pt x="353" y="659"/>
                    <a:pt x="434" y="659"/>
                  </a:cubicBezTo>
                  <a:cubicBezTo>
                    <a:pt x="603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8"/>
            <p:cNvSpPr/>
            <p:nvPr/>
          </p:nvSpPr>
          <p:spPr>
            <a:xfrm>
              <a:off x="495419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8"/>
            <p:cNvSpPr/>
            <p:nvPr/>
          </p:nvSpPr>
          <p:spPr>
            <a:xfrm>
              <a:off x="5026287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8"/>
            <p:cNvSpPr/>
            <p:nvPr/>
          </p:nvSpPr>
          <p:spPr>
            <a:xfrm>
              <a:off x="5105572" y="240679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24"/>
                  </a:cubicBezTo>
                  <a:cubicBezTo>
                    <a:pt x="1" y="504"/>
                    <a:pt x="144" y="659"/>
                    <a:pt x="324" y="659"/>
                  </a:cubicBezTo>
                  <a:cubicBezTo>
                    <a:pt x="504" y="659"/>
                    <a:pt x="659" y="504"/>
                    <a:pt x="659" y="324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8"/>
            <p:cNvSpPr/>
            <p:nvPr/>
          </p:nvSpPr>
          <p:spPr>
            <a:xfrm>
              <a:off x="518168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8"/>
            <p:cNvSpPr/>
            <p:nvPr/>
          </p:nvSpPr>
          <p:spPr>
            <a:xfrm>
              <a:off x="5253776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8"/>
            <p:cNvSpPr/>
            <p:nvPr/>
          </p:nvSpPr>
          <p:spPr>
            <a:xfrm>
              <a:off x="472308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8"/>
            <p:cNvSpPr/>
            <p:nvPr/>
          </p:nvSpPr>
          <p:spPr>
            <a:xfrm>
              <a:off x="4798797" y="2470468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8"/>
            <p:cNvSpPr/>
            <p:nvPr/>
          </p:nvSpPr>
          <p:spPr>
            <a:xfrm>
              <a:off x="4874471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8"/>
            <p:cNvSpPr/>
            <p:nvPr/>
          </p:nvSpPr>
          <p:spPr>
            <a:xfrm>
              <a:off x="495057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8"/>
            <p:cNvSpPr/>
            <p:nvPr/>
          </p:nvSpPr>
          <p:spPr>
            <a:xfrm>
              <a:off x="5026287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8"/>
            <p:cNvSpPr/>
            <p:nvPr/>
          </p:nvSpPr>
          <p:spPr>
            <a:xfrm>
              <a:off x="5101960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8"/>
            <p:cNvSpPr/>
            <p:nvPr/>
          </p:nvSpPr>
          <p:spPr>
            <a:xfrm>
              <a:off x="5177668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8"/>
            <p:cNvSpPr/>
            <p:nvPr/>
          </p:nvSpPr>
          <p:spPr>
            <a:xfrm>
              <a:off x="5253776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8"/>
            <p:cNvSpPr/>
            <p:nvPr/>
          </p:nvSpPr>
          <p:spPr>
            <a:xfrm>
              <a:off x="472670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8"/>
            <p:cNvSpPr/>
            <p:nvPr/>
          </p:nvSpPr>
          <p:spPr>
            <a:xfrm>
              <a:off x="4798797" y="253417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8"/>
            <p:cNvSpPr/>
            <p:nvPr/>
          </p:nvSpPr>
          <p:spPr>
            <a:xfrm>
              <a:off x="4874471" y="253417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8"/>
            <p:cNvSpPr/>
            <p:nvPr/>
          </p:nvSpPr>
          <p:spPr>
            <a:xfrm>
              <a:off x="495419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8"/>
            <p:cNvSpPr/>
            <p:nvPr/>
          </p:nvSpPr>
          <p:spPr>
            <a:xfrm>
              <a:off x="5026287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8"/>
            <p:cNvSpPr/>
            <p:nvPr/>
          </p:nvSpPr>
          <p:spPr>
            <a:xfrm>
              <a:off x="5105572" y="2534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8"/>
            <p:cNvSpPr/>
            <p:nvPr/>
          </p:nvSpPr>
          <p:spPr>
            <a:xfrm>
              <a:off x="518168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8"/>
            <p:cNvSpPr/>
            <p:nvPr/>
          </p:nvSpPr>
          <p:spPr>
            <a:xfrm>
              <a:off x="5253776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8"/>
            <p:cNvSpPr/>
            <p:nvPr/>
          </p:nvSpPr>
          <p:spPr>
            <a:xfrm>
              <a:off x="472670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8"/>
            <p:cNvSpPr/>
            <p:nvPr/>
          </p:nvSpPr>
          <p:spPr>
            <a:xfrm>
              <a:off x="4798797" y="259784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8"/>
            <p:cNvSpPr/>
            <p:nvPr/>
          </p:nvSpPr>
          <p:spPr>
            <a:xfrm>
              <a:off x="4874604" y="2597840"/>
              <a:ext cx="25548" cy="21669"/>
            </a:xfrm>
            <a:custGeom>
              <a:avLst/>
              <a:gdLst/>
              <a:ahLst/>
              <a:cxnLst/>
              <a:rect l="l" t="t" r="r" b="b"/>
              <a:pathLst>
                <a:path w="764" h="648" extrusionOk="0">
                  <a:moveTo>
                    <a:pt x="459" y="0"/>
                  </a:moveTo>
                  <a:cubicBezTo>
                    <a:pt x="453" y="0"/>
                    <a:pt x="447" y="0"/>
                    <a:pt x="440" y="1"/>
                  </a:cubicBezTo>
                  <a:cubicBezTo>
                    <a:pt x="435" y="0"/>
                    <a:pt x="430" y="0"/>
                    <a:pt x="425" y="0"/>
                  </a:cubicBezTo>
                  <a:cubicBezTo>
                    <a:pt x="136" y="0"/>
                    <a:pt x="0" y="351"/>
                    <a:pt x="200" y="552"/>
                  </a:cubicBezTo>
                  <a:cubicBezTo>
                    <a:pt x="266" y="618"/>
                    <a:pt x="349" y="647"/>
                    <a:pt x="430" y="647"/>
                  </a:cubicBezTo>
                  <a:cubicBezTo>
                    <a:pt x="599" y="647"/>
                    <a:pt x="763" y="518"/>
                    <a:pt x="763" y="324"/>
                  </a:cubicBezTo>
                  <a:cubicBezTo>
                    <a:pt x="763" y="151"/>
                    <a:pt x="630" y="0"/>
                    <a:pt x="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8"/>
            <p:cNvSpPr/>
            <p:nvPr/>
          </p:nvSpPr>
          <p:spPr>
            <a:xfrm>
              <a:off x="495419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8"/>
            <p:cNvSpPr/>
            <p:nvPr/>
          </p:nvSpPr>
          <p:spPr>
            <a:xfrm>
              <a:off x="5026287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8"/>
            <p:cNvSpPr/>
            <p:nvPr/>
          </p:nvSpPr>
          <p:spPr>
            <a:xfrm>
              <a:off x="5105572" y="259743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36"/>
                  </a:cubicBezTo>
                  <a:cubicBezTo>
                    <a:pt x="1" y="516"/>
                    <a:pt x="144" y="659"/>
                    <a:pt x="324" y="659"/>
                  </a:cubicBezTo>
                  <a:cubicBezTo>
                    <a:pt x="504" y="659"/>
                    <a:pt x="659" y="516"/>
                    <a:pt x="659" y="336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8"/>
            <p:cNvSpPr/>
            <p:nvPr/>
          </p:nvSpPr>
          <p:spPr>
            <a:xfrm>
              <a:off x="518168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8"/>
            <p:cNvSpPr/>
            <p:nvPr/>
          </p:nvSpPr>
          <p:spPr>
            <a:xfrm>
              <a:off x="5253776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8"/>
            <p:cNvSpPr/>
            <p:nvPr/>
          </p:nvSpPr>
          <p:spPr>
            <a:xfrm>
              <a:off x="472308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8"/>
            <p:cNvSpPr/>
            <p:nvPr/>
          </p:nvSpPr>
          <p:spPr>
            <a:xfrm>
              <a:off x="4798797" y="266114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8"/>
            <p:cNvSpPr/>
            <p:nvPr/>
          </p:nvSpPr>
          <p:spPr>
            <a:xfrm>
              <a:off x="4874471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8"/>
            <p:cNvSpPr/>
            <p:nvPr/>
          </p:nvSpPr>
          <p:spPr>
            <a:xfrm>
              <a:off x="495057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8"/>
            <p:cNvSpPr/>
            <p:nvPr/>
          </p:nvSpPr>
          <p:spPr>
            <a:xfrm>
              <a:off x="5026287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8"/>
            <p:cNvSpPr/>
            <p:nvPr/>
          </p:nvSpPr>
          <p:spPr>
            <a:xfrm>
              <a:off x="5101960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32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8"/>
            <p:cNvSpPr/>
            <p:nvPr/>
          </p:nvSpPr>
          <p:spPr>
            <a:xfrm>
              <a:off x="5177668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8"/>
            <p:cNvSpPr/>
            <p:nvPr/>
          </p:nvSpPr>
          <p:spPr>
            <a:xfrm>
              <a:off x="5253776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8"/>
            <p:cNvSpPr/>
            <p:nvPr/>
          </p:nvSpPr>
          <p:spPr>
            <a:xfrm>
              <a:off x="472670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8"/>
            <p:cNvSpPr/>
            <p:nvPr/>
          </p:nvSpPr>
          <p:spPr>
            <a:xfrm>
              <a:off x="4798797" y="272481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8"/>
            <p:cNvSpPr/>
            <p:nvPr/>
          </p:nvSpPr>
          <p:spPr>
            <a:xfrm>
              <a:off x="4874471" y="2724810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8"/>
            <p:cNvSpPr/>
            <p:nvPr/>
          </p:nvSpPr>
          <p:spPr>
            <a:xfrm>
              <a:off x="495419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8"/>
            <p:cNvSpPr/>
            <p:nvPr/>
          </p:nvSpPr>
          <p:spPr>
            <a:xfrm>
              <a:off x="5026287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8"/>
            <p:cNvSpPr/>
            <p:nvPr/>
          </p:nvSpPr>
          <p:spPr>
            <a:xfrm>
              <a:off x="5105572" y="272481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8"/>
            <p:cNvSpPr/>
            <p:nvPr/>
          </p:nvSpPr>
          <p:spPr>
            <a:xfrm>
              <a:off x="518168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8"/>
            <p:cNvSpPr/>
            <p:nvPr/>
          </p:nvSpPr>
          <p:spPr>
            <a:xfrm>
              <a:off x="5253776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9224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9"/>
          <p:cNvSpPr/>
          <p:nvPr/>
        </p:nvSpPr>
        <p:spPr>
          <a:xfrm>
            <a:off x="3505800" y="1020750"/>
            <a:ext cx="4934100" cy="412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19"/>
          <p:cNvSpPr/>
          <p:nvPr/>
        </p:nvSpPr>
        <p:spPr>
          <a:xfrm>
            <a:off x="2762397" y="2706096"/>
            <a:ext cx="643252" cy="2671455"/>
          </a:xfrm>
          <a:custGeom>
            <a:avLst/>
            <a:gdLst/>
            <a:ahLst/>
            <a:cxnLst/>
            <a:rect l="l" t="t" r="r" b="b"/>
            <a:pathLst>
              <a:path w="19236" h="79888" extrusionOk="0">
                <a:moveTo>
                  <a:pt x="1" y="1"/>
                </a:moveTo>
                <a:lnTo>
                  <a:pt x="1" y="79888"/>
                </a:lnTo>
                <a:lnTo>
                  <a:pt x="19236" y="79888"/>
                </a:lnTo>
                <a:lnTo>
                  <a:pt x="192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7" name="Google Shape;1087;p19"/>
          <p:cNvGrpSpPr/>
          <p:nvPr/>
        </p:nvGrpSpPr>
        <p:grpSpPr>
          <a:xfrm>
            <a:off x="2081705" y="3092486"/>
            <a:ext cx="556341" cy="466622"/>
            <a:chOff x="5590805" y="3094411"/>
            <a:chExt cx="556341" cy="466622"/>
          </a:xfrm>
        </p:grpSpPr>
        <p:sp>
          <p:nvSpPr>
            <p:cNvPr id="1088" name="Google Shape;1088;p19"/>
            <p:cNvSpPr/>
            <p:nvPr/>
          </p:nvSpPr>
          <p:spPr>
            <a:xfrm>
              <a:off x="5590805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5670493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9"/>
            <p:cNvSpPr/>
            <p:nvPr/>
          </p:nvSpPr>
          <p:spPr>
            <a:xfrm>
              <a:off x="5742589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9"/>
            <p:cNvSpPr/>
            <p:nvPr/>
          </p:nvSpPr>
          <p:spPr>
            <a:xfrm>
              <a:off x="5818297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2" y="646"/>
                    <a:pt x="433" y="646"/>
                  </a:cubicBezTo>
                  <a:cubicBezTo>
                    <a:pt x="603" y="646"/>
                    <a:pt x="767" y="518"/>
                    <a:pt x="767" y="323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9"/>
            <p:cNvSpPr/>
            <p:nvPr/>
          </p:nvSpPr>
          <p:spPr>
            <a:xfrm>
              <a:off x="5897985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9"/>
            <p:cNvSpPr/>
            <p:nvPr/>
          </p:nvSpPr>
          <p:spPr>
            <a:xfrm>
              <a:off x="5970082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9"/>
            <p:cNvSpPr/>
            <p:nvPr/>
          </p:nvSpPr>
          <p:spPr>
            <a:xfrm>
              <a:off x="6045790" y="309441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9"/>
            <p:cNvSpPr/>
            <p:nvPr/>
          </p:nvSpPr>
          <p:spPr>
            <a:xfrm>
              <a:off x="6125076" y="3094411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3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9"/>
            <p:cNvSpPr/>
            <p:nvPr/>
          </p:nvSpPr>
          <p:spPr>
            <a:xfrm>
              <a:off x="5590805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7" y="1"/>
                    <a:pt x="450" y="1"/>
                    <a:pt x="444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9"/>
            <p:cNvSpPr/>
            <p:nvPr/>
          </p:nvSpPr>
          <p:spPr>
            <a:xfrm>
              <a:off x="5666915" y="3158047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1"/>
                  </a:moveTo>
                  <a:cubicBezTo>
                    <a:pt x="444" y="1"/>
                    <a:pt x="438" y="1"/>
                    <a:pt x="431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0" y="618"/>
                    <a:pt x="351" y="648"/>
                    <a:pt x="430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1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9"/>
            <p:cNvSpPr/>
            <p:nvPr/>
          </p:nvSpPr>
          <p:spPr>
            <a:xfrm>
              <a:off x="5742589" y="3158080"/>
              <a:ext cx="25548" cy="21769"/>
            </a:xfrm>
            <a:custGeom>
              <a:avLst/>
              <a:gdLst/>
              <a:ahLst/>
              <a:cxnLst/>
              <a:rect l="l" t="t" r="r" b="b"/>
              <a:pathLst>
                <a:path w="764" h="651" extrusionOk="0">
                  <a:moveTo>
                    <a:pt x="432" y="0"/>
                  </a:moveTo>
                  <a:cubicBezTo>
                    <a:pt x="144" y="0"/>
                    <a:pt x="1" y="360"/>
                    <a:pt x="204" y="563"/>
                  </a:cubicBezTo>
                  <a:cubicBezTo>
                    <a:pt x="272" y="624"/>
                    <a:pt x="353" y="651"/>
                    <a:pt x="431" y="651"/>
                  </a:cubicBezTo>
                  <a:cubicBezTo>
                    <a:pt x="603" y="651"/>
                    <a:pt x="763" y="521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9"/>
            <p:cNvSpPr/>
            <p:nvPr/>
          </p:nvSpPr>
          <p:spPr>
            <a:xfrm>
              <a:off x="5818297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2" y="1"/>
                  </a:moveTo>
                  <a:cubicBezTo>
                    <a:pt x="456" y="1"/>
                    <a:pt x="450" y="1"/>
                    <a:pt x="444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4" y="618"/>
                    <a:pt x="357" y="648"/>
                    <a:pt x="439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22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9"/>
            <p:cNvSpPr/>
            <p:nvPr/>
          </p:nvSpPr>
          <p:spPr>
            <a:xfrm>
              <a:off x="5894006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9"/>
            <p:cNvSpPr/>
            <p:nvPr/>
          </p:nvSpPr>
          <p:spPr>
            <a:xfrm>
              <a:off x="5970082" y="3158047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1"/>
                  </a:cubicBezTo>
                  <a:cubicBezTo>
                    <a:pt x="144" y="1"/>
                    <a:pt x="1" y="349"/>
                    <a:pt x="204" y="552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9"/>
            <p:cNvSpPr/>
            <p:nvPr/>
          </p:nvSpPr>
          <p:spPr>
            <a:xfrm>
              <a:off x="6045890" y="3158080"/>
              <a:ext cx="25147" cy="21636"/>
            </a:xfrm>
            <a:custGeom>
              <a:avLst/>
              <a:gdLst/>
              <a:ahLst/>
              <a:cxnLst/>
              <a:rect l="l" t="t" r="r" b="b"/>
              <a:pathLst>
                <a:path w="752" h="647" extrusionOk="0">
                  <a:moveTo>
                    <a:pt x="415" y="0"/>
                  </a:moveTo>
                  <a:cubicBezTo>
                    <a:pt x="137" y="0"/>
                    <a:pt x="1" y="351"/>
                    <a:pt x="201" y="551"/>
                  </a:cubicBezTo>
                  <a:cubicBezTo>
                    <a:pt x="267" y="617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0"/>
                    <a:pt x="429" y="0"/>
                  </a:cubicBezTo>
                  <a:cubicBezTo>
                    <a:pt x="424" y="0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9"/>
            <p:cNvSpPr/>
            <p:nvPr/>
          </p:nvSpPr>
          <p:spPr>
            <a:xfrm>
              <a:off x="6121498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3" y="618"/>
                    <a:pt x="357" y="648"/>
                    <a:pt x="438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9"/>
            <p:cNvSpPr/>
            <p:nvPr/>
          </p:nvSpPr>
          <p:spPr>
            <a:xfrm>
              <a:off x="5590805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22"/>
                    <a:pt x="363" y="653"/>
                    <a:pt x="443" y="653"/>
                  </a:cubicBezTo>
                  <a:cubicBezTo>
                    <a:pt x="608" y="653"/>
                    <a:pt x="767" y="518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9"/>
            <p:cNvSpPr/>
            <p:nvPr/>
          </p:nvSpPr>
          <p:spPr>
            <a:xfrm>
              <a:off x="5670493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9"/>
            <p:cNvSpPr/>
            <p:nvPr/>
          </p:nvSpPr>
          <p:spPr>
            <a:xfrm>
              <a:off x="5742589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9"/>
            <p:cNvSpPr/>
            <p:nvPr/>
          </p:nvSpPr>
          <p:spPr>
            <a:xfrm>
              <a:off x="5818297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2" y="653"/>
                    <a:pt x="434" y="653"/>
                  </a:cubicBezTo>
                  <a:cubicBezTo>
                    <a:pt x="603" y="653"/>
                    <a:pt x="767" y="518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9"/>
            <p:cNvSpPr/>
            <p:nvPr/>
          </p:nvSpPr>
          <p:spPr>
            <a:xfrm>
              <a:off x="5897985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9"/>
            <p:cNvSpPr/>
            <p:nvPr/>
          </p:nvSpPr>
          <p:spPr>
            <a:xfrm>
              <a:off x="5970082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9"/>
            <p:cNvSpPr/>
            <p:nvPr/>
          </p:nvSpPr>
          <p:spPr>
            <a:xfrm>
              <a:off x="6045790" y="3221349"/>
              <a:ext cx="25247" cy="21836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6" y="653"/>
                    <a:pt x="755" y="518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9"/>
            <p:cNvSpPr/>
            <p:nvPr/>
          </p:nvSpPr>
          <p:spPr>
            <a:xfrm>
              <a:off x="6125076" y="3221349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9"/>
            <p:cNvSpPr/>
            <p:nvPr/>
          </p:nvSpPr>
          <p:spPr>
            <a:xfrm>
              <a:off x="5590805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9"/>
            <p:cNvSpPr/>
            <p:nvPr/>
          </p:nvSpPr>
          <p:spPr>
            <a:xfrm>
              <a:off x="5670493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9"/>
            <p:cNvSpPr/>
            <p:nvPr/>
          </p:nvSpPr>
          <p:spPr>
            <a:xfrm>
              <a:off x="5742589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9"/>
            <p:cNvSpPr/>
            <p:nvPr/>
          </p:nvSpPr>
          <p:spPr>
            <a:xfrm>
              <a:off x="5818297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9"/>
            <p:cNvSpPr/>
            <p:nvPr/>
          </p:nvSpPr>
          <p:spPr>
            <a:xfrm>
              <a:off x="5897985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9"/>
            <p:cNvSpPr/>
            <p:nvPr/>
          </p:nvSpPr>
          <p:spPr>
            <a:xfrm>
              <a:off x="5970082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9"/>
            <p:cNvSpPr/>
            <p:nvPr/>
          </p:nvSpPr>
          <p:spPr>
            <a:xfrm>
              <a:off x="6045790" y="328505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9"/>
            <p:cNvSpPr/>
            <p:nvPr/>
          </p:nvSpPr>
          <p:spPr>
            <a:xfrm>
              <a:off x="6125076" y="3285052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9"/>
            <p:cNvSpPr/>
            <p:nvPr/>
          </p:nvSpPr>
          <p:spPr>
            <a:xfrm>
              <a:off x="5590805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9"/>
            <p:cNvSpPr/>
            <p:nvPr/>
          </p:nvSpPr>
          <p:spPr>
            <a:xfrm>
              <a:off x="5666915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9"/>
            <p:cNvSpPr/>
            <p:nvPr/>
          </p:nvSpPr>
          <p:spPr>
            <a:xfrm>
              <a:off x="5742589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9"/>
            <p:cNvSpPr/>
            <p:nvPr/>
          </p:nvSpPr>
          <p:spPr>
            <a:xfrm>
              <a:off x="5818297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9"/>
            <p:cNvSpPr/>
            <p:nvPr/>
          </p:nvSpPr>
          <p:spPr>
            <a:xfrm>
              <a:off x="5894006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9"/>
            <p:cNvSpPr/>
            <p:nvPr/>
          </p:nvSpPr>
          <p:spPr>
            <a:xfrm>
              <a:off x="5970082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9"/>
            <p:cNvSpPr/>
            <p:nvPr/>
          </p:nvSpPr>
          <p:spPr>
            <a:xfrm>
              <a:off x="6045790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9"/>
            <p:cNvSpPr/>
            <p:nvPr/>
          </p:nvSpPr>
          <p:spPr>
            <a:xfrm>
              <a:off x="6121498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9"/>
            <p:cNvSpPr/>
            <p:nvPr/>
          </p:nvSpPr>
          <p:spPr>
            <a:xfrm>
              <a:off x="5590805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56" y="1"/>
                    <a:pt x="0" y="348"/>
                    <a:pt x="216" y="564"/>
                  </a:cubicBezTo>
                  <a:cubicBezTo>
                    <a:pt x="281" y="629"/>
                    <a:pt x="362" y="659"/>
                    <a:pt x="441" y="659"/>
                  </a:cubicBezTo>
                  <a:cubicBezTo>
                    <a:pt x="607" y="659"/>
                    <a:pt x="767" y="527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9"/>
            <p:cNvSpPr/>
            <p:nvPr/>
          </p:nvSpPr>
          <p:spPr>
            <a:xfrm>
              <a:off x="5670493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9"/>
            <p:cNvSpPr/>
            <p:nvPr/>
          </p:nvSpPr>
          <p:spPr>
            <a:xfrm>
              <a:off x="5742589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9"/>
            <p:cNvSpPr/>
            <p:nvPr/>
          </p:nvSpPr>
          <p:spPr>
            <a:xfrm>
              <a:off x="5818297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1" y="659"/>
                    <a:pt x="432" y="659"/>
                  </a:cubicBezTo>
                  <a:cubicBezTo>
                    <a:pt x="602" y="659"/>
                    <a:pt x="767" y="527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9"/>
            <p:cNvSpPr/>
            <p:nvPr/>
          </p:nvSpPr>
          <p:spPr>
            <a:xfrm>
              <a:off x="5897985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9"/>
            <p:cNvSpPr/>
            <p:nvPr/>
          </p:nvSpPr>
          <p:spPr>
            <a:xfrm>
              <a:off x="5970082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9"/>
            <p:cNvSpPr/>
            <p:nvPr/>
          </p:nvSpPr>
          <p:spPr>
            <a:xfrm>
              <a:off x="6045790" y="3411990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9"/>
            <p:cNvSpPr/>
            <p:nvPr/>
          </p:nvSpPr>
          <p:spPr>
            <a:xfrm>
              <a:off x="6125076" y="341199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9"/>
            <p:cNvSpPr/>
            <p:nvPr/>
          </p:nvSpPr>
          <p:spPr>
            <a:xfrm>
              <a:off x="5590805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9"/>
            <p:cNvSpPr/>
            <p:nvPr/>
          </p:nvSpPr>
          <p:spPr>
            <a:xfrm>
              <a:off x="5666915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9"/>
            <p:cNvSpPr/>
            <p:nvPr/>
          </p:nvSpPr>
          <p:spPr>
            <a:xfrm>
              <a:off x="5742589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9"/>
            <p:cNvSpPr/>
            <p:nvPr/>
          </p:nvSpPr>
          <p:spPr>
            <a:xfrm>
              <a:off x="5818297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9"/>
            <p:cNvSpPr/>
            <p:nvPr/>
          </p:nvSpPr>
          <p:spPr>
            <a:xfrm>
              <a:off x="5894006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9"/>
            <p:cNvSpPr/>
            <p:nvPr/>
          </p:nvSpPr>
          <p:spPr>
            <a:xfrm>
              <a:off x="5970082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9"/>
            <p:cNvSpPr/>
            <p:nvPr/>
          </p:nvSpPr>
          <p:spPr>
            <a:xfrm>
              <a:off x="6045790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9"/>
            <p:cNvSpPr/>
            <p:nvPr/>
          </p:nvSpPr>
          <p:spPr>
            <a:xfrm>
              <a:off x="6121498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9"/>
            <p:cNvSpPr/>
            <p:nvPr/>
          </p:nvSpPr>
          <p:spPr>
            <a:xfrm>
              <a:off x="5590805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9"/>
            <p:cNvSpPr/>
            <p:nvPr/>
          </p:nvSpPr>
          <p:spPr>
            <a:xfrm>
              <a:off x="5666915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9"/>
            <p:cNvSpPr/>
            <p:nvPr/>
          </p:nvSpPr>
          <p:spPr>
            <a:xfrm>
              <a:off x="5742589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9"/>
            <p:cNvSpPr/>
            <p:nvPr/>
          </p:nvSpPr>
          <p:spPr>
            <a:xfrm>
              <a:off x="5818297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9"/>
            <p:cNvSpPr/>
            <p:nvPr/>
          </p:nvSpPr>
          <p:spPr>
            <a:xfrm>
              <a:off x="5894006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9"/>
            <p:cNvSpPr/>
            <p:nvPr/>
          </p:nvSpPr>
          <p:spPr>
            <a:xfrm>
              <a:off x="5970082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9"/>
            <p:cNvSpPr/>
            <p:nvPr/>
          </p:nvSpPr>
          <p:spPr>
            <a:xfrm>
              <a:off x="6045790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9"/>
            <p:cNvSpPr/>
            <p:nvPr/>
          </p:nvSpPr>
          <p:spPr>
            <a:xfrm>
              <a:off x="6121498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8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2" name="Google Shape;1152;p19"/>
          <p:cNvSpPr/>
          <p:nvPr/>
        </p:nvSpPr>
        <p:spPr>
          <a:xfrm>
            <a:off x="1214426" y="3662931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19"/>
          <p:cNvSpPr/>
          <p:nvPr/>
        </p:nvSpPr>
        <p:spPr>
          <a:xfrm>
            <a:off x="3505768" y="1020753"/>
            <a:ext cx="33" cy="2901355"/>
          </a:xfrm>
          <a:custGeom>
            <a:avLst/>
            <a:gdLst/>
            <a:ahLst/>
            <a:cxnLst/>
            <a:rect l="l" t="t" r="r" b="b"/>
            <a:pathLst>
              <a:path w="1" h="86763" fill="none" extrusionOk="0">
                <a:moveTo>
                  <a:pt x="0" y="8676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5" name="Google Shape;1155;p19"/>
          <p:cNvSpPr/>
          <p:nvPr/>
        </p:nvSpPr>
        <p:spPr>
          <a:xfrm>
            <a:off x="8775525" y="3"/>
            <a:ext cx="368475" cy="1260019"/>
          </a:xfrm>
          <a:custGeom>
            <a:avLst/>
            <a:gdLst/>
            <a:ahLst/>
            <a:cxnLst/>
            <a:rect l="l" t="t" r="r" b="b"/>
            <a:pathLst>
              <a:path w="11019" h="37680" extrusionOk="0">
                <a:moveTo>
                  <a:pt x="0" y="0"/>
                </a:moveTo>
                <a:lnTo>
                  <a:pt x="0" y="37680"/>
                </a:lnTo>
                <a:lnTo>
                  <a:pt x="11019" y="37680"/>
                </a:lnTo>
                <a:lnTo>
                  <a:pt x="11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6" name="Google Shape;1156;p19"/>
          <p:cNvGrpSpPr/>
          <p:nvPr/>
        </p:nvGrpSpPr>
        <p:grpSpPr>
          <a:xfrm>
            <a:off x="8101430" y="72886"/>
            <a:ext cx="556341" cy="466622"/>
            <a:chOff x="5590805" y="3094411"/>
            <a:chExt cx="556341" cy="466622"/>
          </a:xfrm>
        </p:grpSpPr>
        <p:sp>
          <p:nvSpPr>
            <p:cNvPr id="1157" name="Google Shape;1157;p19"/>
            <p:cNvSpPr/>
            <p:nvPr/>
          </p:nvSpPr>
          <p:spPr>
            <a:xfrm>
              <a:off x="5590805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9"/>
            <p:cNvSpPr/>
            <p:nvPr/>
          </p:nvSpPr>
          <p:spPr>
            <a:xfrm>
              <a:off x="5670493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9"/>
            <p:cNvSpPr/>
            <p:nvPr/>
          </p:nvSpPr>
          <p:spPr>
            <a:xfrm>
              <a:off x="5742589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9"/>
            <p:cNvSpPr/>
            <p:nvPr/>
          </p:nvSpPr>
          <p:spPr>
            <a:xfrm>
              <a:off x="5818297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2" y="646"/>
                    <a:pt x="433" y="646"/>
                  </a:cubicBezTo>
                  <a:cubicBezTo>
                    <a:pt x="603" y="646"/>
                    <a:pt x="767" y="518"/>
                    <a:pt x="767" y="323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9"/>
            <p:cNvSpPr/>
            <p:nvPr/>
          </p:nvSpPr>
          <p:spPr>
            <a:xfrm>
              <a:off x="5897985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9"/>
            <p:cNvSpPr/>
            <p:nvPr/>
          </p:nvSpPr>
          <p:spPr>
            <a:xfrm>
              <a:off x="5970082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9"/>
            <p:cNvSpPr/>
            <p:nvPr/>
          </p:nvSpPr>
          <p:spPr>
            <a:xfrm>
              <a:off x="6045790" y="309441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9"/>
            <p:cNvSpPr/>
            <p:nvPr/>
          </p:nvSpPr>
          <p:spPr>
            <a:xfrm>
              <a:off x="6125076" y="3094411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3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9"/>
            <p:cNvSpPr/>
            <p:nvPr/>
          </p:nvSpPr>
          <p:spPr>
            <a:xfrm>
              <a:off x="5590805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7" y="1"/>
                    <a:pt x="450" y="1"/>
                    <a:pt x="444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9"/>
            <p:cNvSpPr/>
            <p:nvPr/>
          </p:nvSpPr>
          <p:spPr>
            <a:xfrm>
              <a:off x="5666915" y="3158047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1"/>
                  </a:moveTo>
                  <a:cubicBezTo>
                    <a:pt x="444" y="1"/>
                    <a:pt x="438" y="1"/>
                    <a:pt x="431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0" y="618"/>
                    <a:pt x="351" y="648"/>
                    <a:pt x="430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1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9"/>
            <p:cNvSpPr/>
            <p:nvPr/>
          </p:nvSpPr>
          <p:spPr>
            <a:xfrm>
              <a:off x="5742589" y="3158080"/>
              <a:ext cx="25548" cy="21769"/>
            </a:xfrm>
            <a:custGeom>
              <a:avLst/>
              <a:gdLst/>
              <a:ahLst/>
              <a:cxnLst/>
              <a:rect l="l" t="t" r="r" b="b"/>
              <a:pathLst>
                <a:path w="764" h="651" extrusionOk="0">
                  <a:moveTo>
                    <a:pt x="432" y="0"/>
                  </a:moveTo>
                  <a:cubicBezTo>
                    <a:pt x="144" y="0"/>
                    <a:pt x="1" y="360"/>
                    <a:pt x="204" y="563"/>
                  </a:cubicBezTo>
                  <a:cubicBezTo>
                    <a:pt x="272" y="624"/>
                    <a:pt x="353" y="651"/>
                    <a:pt x="431" y="651"/>
                  </a:cubicBezTo>
                  <a:cubicBezTo>
                    <a:pt x="603" y="651"/>
                    <a:pt x="763" y="521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9"/>
            <p:cNvSpPr/>
            <p:nvPr/>
          </p:nvSpPr>
          <p:spPr>
            <a:xfrm>
              <a:off x="5818297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2" y="1"/>
                  </a:moveTo>
                  <a:cubicBezTo>
                    <a:pt x="456" y="1"/>
                    <a:pt x="450" y="1"/>
                    <a:pt x="444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4" y="618"/>
                    <a:pt x="357" y="648"/>
                    <a:pt x="439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22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9"/>
            <p:cNvSpPr/>
            <p:nvPr/>
          </p:nvSpPr>
          <p:spPr>
            <a:xfrm>
              <a:off x="5894006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9"/>
            <p:cNvSpPr/>
            <p:nvPr/>
          </p:nvSpPr>
          <p:spPr>
            <a:xfrm>
              <a:off x="5970082" y="3158047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1"/>
                  </a:cubicBezTo>
                  <a:cubicBezTo>
                    <a:pt x="144" y="1"/>
                    <a:pt x="1" y="349"/>
                    <a:pt x="204" y="552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9"/>
            <p:cNvSpPr/>
            <p:nvPr/>
          </p:nvSpPr>
          <p:spPr>
            <a:xfrm>
              <a:off x="6045890" y="3158080"/>
              <a:ext cx="25147" cy="21636"/>
            </a:xfrm>
            <a:custGeom>
              <a:avLst/>
              <a:gdLst/>
              <a:ahLst/>
              <a:cxnLst/>
              <a:rect l="l" t="t" r="r" b="b"/>
              <a:pathLst>
                <a:path w="752" h="647" extrusionOk="0">
                  <a:moveTo>
                    <a:pt x="415" y="0"/>
                  </a:moveTo>
                  <a:cubicBezTo>
                    <a:pt x="137" y="0"/>
                    <a:pt x="1" y="351"/>
                    <a:pt x="201" y="551"/>
                  </a:cubicBezTo>
                  <a:cubicBezTo>
                    <a:pt x="267" y="617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0"/>
                    <a:pt x="429" y="0"/>
                  </a:cubicBezTo>
                  <a:cubicBezTo>
                    <a:pt x="424" y="0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9"/>
            <p:cNvSpPr/>
            <p:nvPr/>
          </p:nvSpPr>
          <p:spPr>
            <a:xfrm>
              <a:off x="6121498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3" y="618"/>
                    <a:pt x="357" y="648"/>
                    <a:pt x="438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9"/>
            <p:cNvSpPr/>
            <p:nvPr/>
          </p:nvSpPr>
          <p:spPr>
            <a:xfrm>
              <a:off x="5590805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22"/>
                    <a:pt x="363" y="653"/>
                    <a:pt x="443" y="653"/>
                  </a:cubicBezTo>
                  <a:cubicBezTo>
                    <a:pt x="608" y="653"/>
                    <a:pt x="767" y="518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9"/>
            <p:cNvSpPr/>
            <p:nvPr/>
          </p:nvSpPr>
          <p:spPr>
            <a:xfrm>
              <a:off x="5670493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9"/>
            <p:cNvSpPr/>
            <p:nvPr/>
          </p:nvSpPr>
          <p:spPr>
            <a:xfrm>
              <a:off x="5742589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9"/>
            <p:cNvSpPr/>
            <p:nvPr/>
          </p:nvSpPr>
          <p:spPr>
            <a:xfrm>
              <a:off x="5818297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2" y="653"/>
                    <a:pt x="434" y="653"/>
                  </a:cubicBezTo>
                  <a:cubicBezTo>
                    <a:pt x="603" y="653"/>
                    <a:pt x="767" y="518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9"/>
            <p:cNvSpPr/>
            <p:nvPr/>
          </p:nvSpPr>
          <p:spPr>
            <a:xfrm>
              <a:off x="5897985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9"/>
            <p:cNvSpPr/>
            <p:nvPr/>
          </p:nvSpPr>
          <p:spPr>
            <a:xfrm>
              <a:off x="5970082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9"/>
            <p:cNvSpPr/>
            <p:nvPr/>
          </p:nvSpPr>
          <p:spPr>
            <a:xfrm>
              <a:off x="6045790" y="3221349"/>
              <a:ext cx="25247" cy="21836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6" y="653"/>
                    <a:pt x="755" y="518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9"/>
            <p:cNvSpPr/>
            <p:nvPr/>
          </p:nvSpPr>
          <p:spPr>
            <a:xfrm>
              <a:off x="6125076" y="3221349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9"/>
            <p:cNvSpPr/>
            <p:nvPr/>
          </p:nvSpPr>
          <p:spPr>
            <a:xfrm>
              <a:off x="5590805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9"/>
            <p:cNvSpPr/>
            <p:nvPr/>
          </p:nvSpPr>
          <p:spPr>
            <a:xfrm>
              <a:off x="5670493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9"/>
            <p:cNvSpPr/>
            <p:nvPr/>
          </p:nvSpPr>
          <p:spPr>
            <a:xfrm>
              <a:off x="5742589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9"/>
            <p:cNvSpPr/>
            <p:nvPr/>
          </p:nvSpPr>
          <p:spPr>
            <a:xfrm>
              <a:off x="5818297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9"/>
            <p:cNvSpPr/>
            <p:nvPr/>
          </p:nvSpPr>
          <p:spPr>
            <a:xfrm>
              <a:off x="5897985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9"/>
            <p:cNvSpPr/>
            <p:nvPr/>
          </p:nvSpPr>
          <p:spPr>
            <a:xfrm>
              <a:off x="5970082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9"/>
            <p:cNvSpPr/>
            <p:nvPr/>
          </p:nvSpPr>
          <p:spPr>
            <a:xfrm>
              <a:off x="6045790" y="328505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9"/>
            <p:cNvSpPr/>
            <p:nvPr/>
          </p:nvSpPr>
          <p:spPr>
            <a:xfrm>
              <a:off x="6125076" y="3285052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9"/>
            <p:cNvSpPr/>
            <p:nvPr/>
          </p:nvSpPr>
          <p:spPr>
            <a:xfrm>
              <a:off x="5590805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9"/>
            <p:cNvSpPr/>
            <p:nvPr/>
          </p:nvSpPr>
          <p:spPr>
            <a:xfrm>
              <a:off x="5666915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9"/>
            <p:cNvSpPr/>
            <p:nvPr/>
          </p:nvSpPr>
          <p:spPr>
            <a:xfrm>
              <a:off x="5742589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9"/>
            <p:cNvSpPr/>
            <p:nvPr/>
          </p:nvSpPr>
          <p:spPr>
            <a:xfrm>
              <a:off x="5818297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9"/>
            <p:cNvSpPr/>
            <p:nvPr/>
          </p:nvSpPr>
          <p:spPr>
            <a:xfrm>
              <a:off x="5894006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9"/>
            <p:cNvSpPr/>
            <p:nvPr/>
          </p:nvSpPr>
          <p:spPr>
            <a:xfrm>
              <a:off x="5970082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9"/>
            <p:cNvSpPr/>
            <p:nvPr/>
          </p:nvSpPr>
          <p:spPr>
            <a:xfrm>
              <a:off x="6045790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9"/>
            <p:cNvSpPr/>
            <p:nvPr/>
          </p:nvSpPr>
          <p:spPr>
            <a:xfrm>
              <a:off x="6121498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9"/>
            <p:cNvSpPr/>
            <p:nvPr/>
          </p:nvSpPr>
          <p:spPr>
            <a:xfrm>
              <a:off x="5590805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56" y="1"/>
                    <a:pt x="0" y="348"/>
                    <a:pt x="216" y="564"/>
                  </a:cubicBezTo>
                  <a:cubicBezTo>
                    <a:pt x="281" y="629"/>
                    <a:pt x="362" y="659"/>
                    <a:pt x="441" y="659"/>
                  </a:cubicBezTo>
                  <a:cubicBezTo>
                    <a:pt x="607" y="659"/>
                    <a:pt x="767" y="527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9"/>
            <p:cNvSpPr/>
            <p:nvPr/>
          </p:nvSpPr>
          <p:spPr>
            <a:xfrm>
              <a:off x="5670493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9"/>
            <p:cNvSpPr/>
            <p:nvPr/>
          </p:nvSpPr>
          <p:spPr>
            <a:xfrm>
              <a:off x="5742589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9"/>
            <p:cNvSpPr/>
            <p:nvPr/>
          </p:nvSpPr>
          <p:spPr>
            <a:xfrm>
              <a:off x="5818297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1" y="659"/>
                    <a:pt x="432" y="659"/>
                  </a:cubicBezTo>
                  <a:cubicBezTo>
                    <a:pt x="602" y="659"/>
                    <a:pt x="767" y="527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9"/>
            <p:cNvSpPr/>
            <p:nvPr/>
          </p:nvSpPr>
          <p:spPr>
            <a:xfrm>
              <a:off x="5897985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9"/>
            <p:cNvSpPr/>
            <p:nvPr/>
          </p:nvSpPr>
          <p:spPr>
            <a:xfrm>
              <a:off x="5970082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9"/>
            <p:cNvSpPr/>
            <p:nvPr/>
          </p:nvSpPr>
          <p:spPr>
            <a:xfrm>
              <a:off x="6045790" y="3411990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9"/>
            <p:cNvSpPr/>
            <p:nvPr/>
          </p:nvSpPr>
          <p:spPr>
            <a:xfrm>
              <a:off x="6125076" y="341199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9"/>
            <p:cNvSpPr/>
            <p:nvPr/>
          </p:nvSpPr>
          <p:spPr>
            <a:xfrm>
              <a:off x="5590805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9"/>
            <p:cNvSpPr/>
            <p:nvPr/>
          </p:nvSpPr>
          <p:spPr>
            <a:xfrm>
              <a:off x="5666915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9"/>
            <p:cNvSpPr/>
            <p:nvPr/>
          </p:nvSpPr>
          <p:spPr>
            <a:xfrm>
              <a:off x="5742589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9"/>
            <p:cNvSpPr/>
            <p:nvPr/>
          </p:nvSpPr>
          <p:spPr>
            <a:xfrm>
              <a:off x="5818297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9"/>
            <p:cNvSpPr/>
            <p:nvPr/>
          </p:nvSpPr>
          <p:spPr>
            <a:xfrm>
              <a:off x="5894006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9"/>
            <p:cNvSpPr/>
            <p:nvPr/>
          </p:nvSpPr>
          <p:spPr>
            <a:xfrm>
              <a:off x="5970082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9"/>
            <p:cNvSpPr/>
            <p:nvPr/>
          </p:nvSpPr>
          <p:spPr>
            <a:xfrm>
              <a:off x="6045790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9"/>
            <p:cNvSpPr/>
            <p:nvPr/>
          </p:nvSpPr>
          <p:spPr>
            <a:xfrm>
              <a:off x="6121498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9"/>
            <p:cNvSpPr/>
            <p:nvPr/>
          </p:nvSpPr>
          <p:spPr>
            <a:xfrm>
              <a:off x="5590805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9"/>
            <p:cNvSpPr/>
            <p:nvPr/>
          </p:nvSpPr>
          <p:spPr>
            <a:xfrm>
              <a:off x="5666915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9"/>
            <p:cNvSpPr/>
            <p:nvPr/>
          </p:nvSpPr>
          <p:spPr>
            <a:xfrm>
              <a:off x="5742589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9"/>
            <p:cNvSpPr/>
            <p:nvPr/>
          </p:nvSpPr>
          <p:spPr>
            <a:xfrm>
              <a:off x="5818297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9"/>
            <p:cNvSpPr/>
            <p:nvPr/>
          </p:nvSpPr>
          <p:spPr>
            <a:xfrm>
              <a:off x="5894006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9"/>
            <p:cNvSpPr/>
            <p:nvPr/>
          </p:nvSpPr>
          <p:spPr>
            <a:xfrm>
              <a:off x="5970082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9"/>
            <p:cNvSpPr/>
            <p:nvPr/>
          </p:nvSpPr>
          <p:spPr>
            <a:xfrm>
              <a:off x="6045790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9"/>
            <p:cNvSpPr/>
            <p:nvPr/>
          </p:nvSpPr>
          <p:spPr>
            <a:xfrm>
              <a:off x="6121498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8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35272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 column text 1"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20"/>
          <p:cNvSpPr/>
          <p:nvPr/>
        </p:nvSpPr>
        <p:spPr>
          <a:xfrm>
            <a:off x="1818406" y="1937596"/>
            <a:ext cx="823460" cy="1680594"/>
          </a:xfrm>
          <a:custGeom>
            <a:avLst/>
            <a:gdLst/>
            <a:ahLst/>
            <a:cxnLst/>
            <a:rect l="l" t="t" r="r" b="b"/>
            <a:pathLst>
              <a:path w="24625" h="50257" extrusionOk="0">
                <a:moveTo>
                  <a:pt x="24625" y="1"/>
                </a:moveTo>
                <a:cubicBezTo>
                  <a:pt x="11055" y="372"/>
                  <a:pt x="0" y="11463"/>
                  <a:pt x="0" y="25129"/>
                </a:cubicBezTo>
                <a:cubicBezTo>
                  <a:pt x="0" y="38795"/>
                  <a:pt x="11055" y="49885"/>
                  <a:pt x="24625" y="50257"/>
                </a:cubicBezTo>
                <a:lnTo>
                  <a:pt x="24625" y="37585"/>
                </a:lnTo>
                <a:lnTo>
                  <a:pt x="20014" y="26063"/>
                </a:lnTo>
                <a:lnTo>
                  <a:pt x="24625" y="12673"/>
                </a:lnTo>
                <a:lnTo>
                  <a:pt x="24625" y="1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20"/>
          <p:cNvSpPr/>
          <p:nvPr/>
        </p:nvSpPr>
        <p:spPr>
          <a:xfrm>
            <a:off x="2228915" y="2361348"/>
            <a:ext cx="412951" cy="832689"/>
          </a:xfrm>
          <a:custGeom>
            <a:avLst/>
            <a:gdLst/>
            <a:ahLst/>
            <a:cxnLst/>
            <a:rect l="l" t="t" r="r" b="b"/>
            <a:pathLst>
              <a:path w="12349" h="24901" extrusionOk="0">
                <a:moveTo>
                  <a:pt x="12349" y="1"/>
                </a:moveTo>
                <a:cubicBezTo>
                  <a:pt x="5594" y="144"/>
                  <a:pt x="1" y="5666"/>
                  <a:pt x="1" y="12445"/>
                </a:cubicBezTo>
                <a:cubicBezTo>
                  <a:pt x="1" y="19236"/>
                  <a:pt x="5594" y="24757"/>
                  <a:pt x="12349" y="24901"/>
                </a:cubicBezTo>
                <a:lnTo>
                  <a:pt x="12349" y="1"/>
                </a:ln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20"/>
          <p:cNvSpPr/>
          <p:nvPr/>
        </p:nvSpPr>
        <p:spPr>
          <a:xfrm>
            <a:off x="485671" y="2768766"/>
            <a:ext cx="2164003" cy="1311316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20"/>
          <p:cNvSpPr/>
          <p:nvPr/>
        </p:nvSpPr>
        <p:spPr>
          <a:xfrm>
            <a:off x="2644237" y="539500"/>
            <a:ext cx="4934100" cy="46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20"/>
          <p:cNvSpPr/>
          <p:nvPr/>
        </p:nvSpPr>
        <p:spPr>
          <a:xfrm>
            <a:off x="7381802" y="2387014"/>
            <a:ext cx="403755" cy="375030"/>
          </a:xfrm>
          <a:custGeom>
            <a:avLst/>
            <a:gdLst/>
            <a:ahLst/>
            <a:cxnLst/>
            <a:rect l="l" t="t" r="r" b="b"/>
            <a:pathLst>
              <a:path w="12074" h="11215" extrusionOk="0">
                <a:moveTo>
                  <a:pt x="6019" y="1"/>
                </a:moveTo>
                <a:cubicBezTo>
                  <a:pt x="3324" y="1"/>
                  <a:pt x="945" y="1954"/>
                  <a:pt x="504" y="4711"/>
                </a:cubicBezTo>
                <a:cubicBezTo>
                  <a:pt x="1" y="7765"/>
                  <a:pt x="2085" y="10652"/>
                  <a:pt x="5139" y="11143"/>
                </a:cubicBezTo>
                <a:cubicBezTo>
                  <a:pt x="5441" y="11191"/>
                  <a:pt x="5741" y="11215"/>
                  <a:pt x="6037" y="11215"/>
                </a:cubicBezTo>
                <a:cubicBezTo>
                  <a:pt x="8740" y="11215"/>
                  <a:pt x="11128" y="9260"/>
                  <a:pt x="11571" y="6508"/>
                </a:cubicBezTo>
                <a:cubicBezTo>
                  <a:pt x="12074" y="3453"/>
                  <a:pt x="9990" y="567"/>
                  <a:pt x="6936" y="76"/>
                </a:cubicBezTo>
                <a:cubicBezTo>
                  <a:pt x="6628" y="25"/>
                  <a:pt x="6322" y="1"/>
                  <a:pt x="6019" y="1"/>
                </a:cubicBez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20"/>
          <p:cNvSpPr/>
          <p:nvPr/>
        </p:nvSpPr>
        <p:spPr>
          <a:xfrm>
            <a:off x="7240820" y="2231721"/>
            <a:ext cx="685721" cy="685319"/>
          </a:xfrm>
          <a:custGeom>
            <a:avLst/>
            <a:gdLst/>
            <a:ahLst/>
            <a:cxnLst/>
            <a:rect l="l" t="t" r="r" b="b"/>
            <a:pathLst>
              <a:path w="20506" h="20494" fill="none" extrusionOk="0">
                <a:moveTo>
                  <a:pt x="16853" y="3642"/>
                </a:moveTo>
                <a:cubicBezTo>
                  <a:pt x="20506" y="7295"/>
                  <a:pt x="20506" y="13200"/>
                  <a:pt x="16853" y="16853"/>
                </a:cubicBezTo>
                <a:cubicBezTo>
                  <a:pt x="13200" y="20494"/>
                  <a:pt x="7295" y="20494"/>
                  <a:pt x="3642" y="16853"/>
                </a:cubicBezTo>
                <a:cubicBezTo>
                  <a:pt x="1" y="13200"/>
                  <a:pt x="1" y="7295"/>
                  <a:pt x="3642" y="3642"/>
                </a:cubicBezTo>
                <a:cubicBezTo>
                  <a:pt x="7295" y="1"/>
                  <a:pt x="13200" y="1"/>
                  <a:pt x="16853" y="3642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20"/>
          <p:cNvSpPr/>
          <p:nvPr/>
        </p:nvSpPr>
        <p:spPr>
          <a:xfrm>
            <a:off x="599930" y="3520896"/>
            <a:ext cx="624425" cy="624425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20"/>
          <p:cNvSpPr/>
          <p:nvPr/>
        </p:nvSpPr>
        <p:spPr>
          <a:xfrm>
            <a:off x="7273672" y="0"/>
            <a:ext cx="620011" cy="890373"/>
          </a:xfrm>
          <a:custGeom>
            <a:avLst/>
            <a:gdLst/>
            <a:ahLst/>
            <a:cxnLst/>
            <a:rect l="l" t="t" r="r" b="b"/>
            <a:pathLst>
              <a:path w="18541" h="26626" extrusionOk="0">
                <a:moveTo>
                  <a:pt x="0" y="0"/>
                </a:moveTo>
                <a:lnTo>
                  <a:pt x="0" y="26625"/>
                </a:lnTo>
                <a:lnTo>
                  <a:pt x="12624" y="26625"/>
                </a:lnTo>
                <a:cubicBezTo>
                  <a:pt x="15894" y="26625"/>
                  <a:pt x="18541" y="23966"/>
                  <a:pt x="18541" y="20708"/>
                </a:cubicBezTo>
                <a:lnTo>
                  <a:pt x="185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0" name="Google Shape;1230;p20"/>
          <p:cNvGrpSpPr/>
          <p:nvPr/>
        </p:nvGrpSpPr>
        <p:grpSpPr>
          <a:xfrm>
            <a:off x="7700108" y="985604"/>
            <a:ext cx="555940" cy="467056"/>
            <a:chOff x="1655600" y="1342675"/>
            <a:chExt cx="415625" cy="349175"/>
          </a:xfrm>
        </p:grpSpPr>
        <p:sp>
          <p:nvSpPr>
            <p:cNvPr id="1231" name="Google Shape;1231;p20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0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0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0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0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0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0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0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0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0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0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0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0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0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0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0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0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0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0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0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0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0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0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0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0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0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0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0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0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0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0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0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0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0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0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0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0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0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0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0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0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0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0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0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0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0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0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0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0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0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0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0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0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0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0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0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0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0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0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0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95" name="Google Shape;1295;p20"/>
          <p:cNvCxnSpPr/>
          <p:nvPr/>
        </p:nvCxnSpPr>
        <p:spPr>
          <a:xfrm>
            <a:off x="7583675" y="9450"/>
            <a:ext cx="0" cy="2559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6" name="Google Shape;1296;p20"/>
          <p:cNvSpPr txBox="1">
            <a:spLocks noGrp="1"/>
          </p:cNvSpPr>
          <p:nvPr>
            <p:ph type="title"/>
          </p:nvPr>
        </p:nvSpPr>
        <p:spPr>
          <a:xfrm>
            <a:off x="3068432" y="1025100"/>
            <a:ext cx="35976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97" name="Google Shape;1297;p20"/>
          <p:cNvSpPr txBox="1">
            <a:spLocks noGrp="1"/>
          </p:cNvSpPr>
          <p:nvPr>
            <p:ph type="subTitle" idx="1"/>
          </p:nvPr>
        </p:nvSpPr>
        <p:spPr>
          <a:xfrm>
            <a:off x="3068441" y="1755648"/>
            <a:ext cx="3867900" cy="10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38046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"/>
          <p:cNvSpPr/>
          <p:nvPr/>
        </p:nvSpPr>
        <p:spPr>
          <a:xfrm>
            <a:off x="948876" y="2799630"/>
            <a:ext cx="443414" cy="403922"/>
          </a:xfrm>
          <a:custGeom>
            <a:avLst/>
            <a:gdLst/>
            <a:ahLst/>
            <a:cxnLst/>
            <a:rect l="l" t="t" r="r" b="b"/>
            <a:pathLst>
              <a:path w="13260" h="12079" extrusionOk="0">
                <a:moveTo>
                  <a:pt x="6630" y="0"/>
                </a:moveTo>
                <a:cubicBezTo>
                  <a:pt x="5085" y="0"/>
                  <a:pt x="3540" y="590"/>
                  <a:pt x="2360" y="1770"/>
                </a:cubicBezTo>
                <a:cubicBezTo>
                  <a:pt x="1" y="4129"/>
                  <a:pt x="1" y="7950"/>
                  <a:pt x="2360" y="10309"/>
                </a:cubicBezTo>
                <a:cubicBezTo>
                  <a:pt x="3540" y="11489"/>
                  <a:pt x="5085" y="12079"/>
                  <a:pt x="6630" y="12079"/>
                </a:cubicBezTo>
                <a:cubicBezTo>
                  <a:pt x="8175" y="12079"/>
                  <a:pt x="9720" y="11489"/>
                  <a:pt x="10900" y="10309"/>
                </a:cubicBezTo>
                <a:cubicBezTo>
                  <a:pt x="13260" y="7950"/>
                  <a:pt x="13260" y="4129"/>
                  <a:pt x="10900" y="1770"/>
                </a:cubicBezTo>
                <a:cubicBezTo>
                  <a:pt x="9720" y="590"/>
                  <a:pt x="8175" y="0"/>
                  <a:pt x="6630" y="0"/>
                </a:cubicBez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0" name="Google Shape;1300;p21"/>
          <p:cNvGrpSpPr/>
          <p:nvPr/>
        </p:nvGrpSpPr>
        <p:grpSpPr>
          <a:xfrm>
            <a:off x="7572084" y="235466"/>
            <a:ext cx="556310" cy="466597"/>
            <a:chOff x="7572084" y="235466"/>
            <a:chExt cx="556310" cy="466597"/>
          </a:xfrm>
        </p:grpSpPr>
        <p:sp>
          <p:nvSpPr>
            <p:cNvPr id="1301" name="Google Shape;1301;p21"/>
            <p:cNvSpPr/>
            <p:nvPr/>
          </p:nvSpPr>
          <p:spPr>
            <a:xfrm>
              <a:off x="7572084" y="235466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1"/>
            <p:cNvSpPr/>
            <p:nvPr/>
          </p:nvSpPr>
          <p:spPr>
            <a:xfrm>
              <a:off x="7648155" y="235466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1"/>
            <p:cNvSpPr/>
            <p:nvPr/>
          </p:nvSpPr>
          <p:spPr>
            <a:xfrm>
              <a:off x="7723859" y="235466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1"/>
            <p:cNvSpPr/>
            <p:nvPr/>
          </p:nvSpPr>
          <p:spPr>
            <a:xfrm>
              <a:off x="7799562" y="235466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1"/>
            <p:cNvSpPr/>
            <p:nvPr/>
          </p:nvSpPr>
          <p:spPr>
            <a:xfrm>
              <a:off x="7875233" y="235466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56" y="1"/>
                    <a:pt x="1" y="348"/>
                    <a:pt x="216" y="552"/>
                  </a:cubicBezTo>
                  <a:cubicBezTo>
                    <a:pt x="282" y="618"/>
                    <a:pt x="363" y="647"/>
                    <a:pt x="443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1"/>
            <p:cNvSpPr/>
            <p:nvPr/>
          </p:nvSpPr>
          <p:spPr>
            <a:xfrm>
              <a:off x="7951338" y="235466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1"/>
            <p:cNvSpPr/>
            <p:nvPr/>
          </p:nvSpPr>
          <p:spPr>
            <a:xfrm>
              <a:off x="8027041" y="235466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1"/>
            <p:cNvSpPr/>
            <p:nvPr/>
          </p:nvSpPr>
          <p:spPr>
            <a:xfrm>
              <a:off x="8102712" y="235466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1"/>
            <p:cNvSpPr/>
            <p:nvPr/>
          </p:nvSpPr>
          <p:spPr>
            <a:xfrm>
              <a:off x="7572084" y="29916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1"/>
            <p:cNvSpPr/>
            <p:nvPr/>
          </p:nvSpPr>
          <p:spPr>
            <a:xfrm>
              <a:off x="7651766" y="29916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1"/>
            <p:cNvSpPr/>
            <p:nvPr/>
          </p:nvSpPr>
          <p:spPr>
            <a:xfrm>
              <a:off x="7723859" y="29916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1"/>
            <p:cNvSpPr/>
            <p:nvPr/>
          </p:nvSpPr>
          <p:spPr>
            <a:xfrm>
              <a:off x="7803140" y="299166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1"/>
            <p:cNvSpPr/>
            <p:nvPr/>
          </p:nvSpPr>
          <p:spPr>
            <a:xfrm>
              <a:off x="7879245" y="29916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1"/>
            <p:cNvSpPr/>
            <p:nvPr/>
          </p:nvSpPr>
          <p:spPr>
            <a:xfrm>
              <a:off x="7951338" y="29916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1"/>
            <p:cNvSpPr/>
            <p:nvPr/>
          </p:nvSpPr>
          <p:spPr>
            <a:xfrm>
              <a:off x="8027041" y="29916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1"/>
            <p:cNvSpPr/>
            <p:nvPr/>
          </p:nvSpPr>
          <p:spPr>
            <a:xfrm>
              <a:off x="8106724" y="29916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1"/>
            <p:cNvSpPr/>
            <p:nvPr/>
          </p:nvSpPr>
          <p:spPr>
            <a:xfrm>
              <a:off x="7572084" y="36243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43" y="1"/>
                  </a:moveTo>
                  <a:cubicBezTo>
                    <a:pt x="156" y="1"/>
                    <a:pt x="0" y="360"/>
                    <a:pt x="216" y="564"/>
                  </a:cubicBezTo>
                  <a:cubicBezTo>
                    <a:pt x="282" y="630"/>
                    <a:pt x="363" y="659"/>
                    <a:pt x="442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1"/>
            <p:cNvSpPr/>
            <p:nvPr/>
          </p:nvSpPr>
          <p:spPr>
            <a:xfrm>
              <a:off x="7648155" y="36243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1"/>
            <p:cNvSpPr/>
            <p:nvPr/>
          </p:nvSpPr>
          <p:spPr>
            <a:xfrm>
              <a:off x="7723859" y="362431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1"/>
            <p:cNvSpPr/>
            <p:nvPr/>
          </p:nvSpPr>
          <p:spPr>
            <a:xfrm>
              <a:off x="7799562" y="36243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43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1"/>
            <p:cNvSpPr/>
            <p:nvPr/>
          </p:nvSpPr>
          <p:spPr>
            <a:xfrm>
              <a:off x="7875233" y="362431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44" y="1"/>
                  </a:moveTo>
                  <a:cubicBezTo>
                    <a:pt x="156" y="1"/>
                    <a:pt x="1" y="360"/>
                    <a:pt x="216" y="564"/>
                  </a:cubicBezTo>
                  <a:cubicBezTo>
                    <a:pt x="282" y="630"/>
                    <a:pt x="363" y="659"/>
                    <a:pt x="443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1"/>
            <p:cNvSpPr/>
            <p:nvPr/>
          </p:nvSpPr>
          <p:spPr>
            <a:xfrm>
              <a:off x="7951338" y="362431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1"/>
            <p:cNvSpPr/>
            <p:nvPr/>
          </p:nvSpPr>
          <p:spPr>
            <a:xfrm>
              <a:off x="8027041" y="36243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7" y="659"/>
                    <a:pt x="758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1"/>
            <p:cNvSpPr/>
            <p:nvPr/>
          </p:nvSpPr>
          <p:spPr>
            <a:xfrm>
              <a:off x="8102712" y="362431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44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4" y="630"/>
                    <a:pt x="358" y="659"/>
                    <a:pt x="439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1"/>
            <p:cNvSpPr/>
            <p:nvPr/>
          </p:nvSpPr>
          <p:spPr>
            <a:xfrm>
              <a:off x="7572084" y="426130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21"/>
                    <a:pt x="363" y="652"/>
                    <a:pt x="442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1"/>
            <p:cNvSpPr/>
            <p:nvPr/>
          </p:nvSpPr>
          <p:spPr>
            <a:xfrm>
              <a:off x="7648155" y="426130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1"/>
            <p:cNvSpPr/>
            <p:nvPr/>
          </p:nvSpPr>
          <p:spPr>
            <a:xfrm>
              <a:off x="7723859" y="426130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1"/>
            <p:cNvSpPr/>
            <p:nvPr/>
          </p:nvSpPr>
          <p:spPr>
            <a:xfrm>
              <a:off x="7799562" y="426130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2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1"/>
            <p:cNvSpPr/>
            <p:nvPr/>
          </p:nvSpPr>
          <p:spPr>
            <a:xfrm>
              <a:off x="7875233" y="426130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6" y="0"/>
                    <a:pt x="1" y="347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9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1"/>
            <p:cNvSpPr/>
            <p:nvPr/>
          </p:nvSpPr>
          <p:spPr>
            <a:xfrm>
              <a:off x="7951338" y="426130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1"/>
            <p:cNvSpPr/>
            <p:nvPr/>
          </p:nvSpPr>
          <p:spPr>
            <a:xfrm>
              <a:off x="8027041" y="426130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8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1"/>
            <p:cNvSpPr/>
            <p:nvPr/>
          </p:nvSpPr>
          <p:spPr>
            <a:xfrm>
              <a:off x="8102712" y="426130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9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1"/>
            <p:cNvSpPr/>
            <p:nvPr/>
          </p:nvSpPr>
          <p:spPr>
            <a:xfrm>
              <a:off x="7572084" y="48979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1"/>
            <p:cNvSpPr/>
            <p:nvPr/>
          </p:nvSpPr>
          <p:spPr>
            <a:xfrm>
              <a:off x="7651766" y="48979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1"/>
            <p:cNvSpPr/>
            <p:nvPr/>
          </p:nvSpPr>
          <p:spPr>
            <a:xfrm>
              <a:off x="7723859" y="48979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1"/>
            <p:cNvSpPr/>
            <p:nvPr/>
          </p:nvSpPr>
          <p:spPr>
            <a:xfrm>
              <a:off x="7803140" y="489796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1"/>
            <p:cNvSpPr/>
            <p:nvPr/>
          </p:nvSpPr>
          <p:spPr>
            <a:xfrm>
              <a:off x="7879245" y="48979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1"/>
            <p:cNvSpPr/>
            <p:nvPr/>
          </p:nvSpPr>
          <p:spPr>
            <a:xfrm>
              <a:off x="7951338" y="48979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1"/>
            <p:cNvSpPr/>
            <p:nvPr/>
          </p:nvSpPr>
          <p:spPr>
            <a:xfrm>
              <a:off x="8027041" y="48979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1"/>
            <p:cNvSpPr/>
            <p:nvPr/>
          </p:nvSpPr>
          <p:spPr>
            <a:xfrm>
              <a:off x="8106724" y="48979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1"/>
            <p:cNvSpPr/>
            <p:nvPr/>
          </p:nvSpPr>
          <p:spPr>
            <a:xfrm>
              <a:off x="7572084" y="5534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1"/>
            <p:cNvSpPr/>
            <p:nvPr/>
          </p:nvSpPr>
          <p:spPr>
            <a:xfrm>
              <a:off x="7648155" y="5534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1"/>
            <p:cNvSpPr/>
            <p:nvPr/>
          </p:nvSpPr>
          <p:spPr>
            <a:xfrm>
              <a:off x="7723859" y="5534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1"/>
            <p:cNvSpPr/>
            <p:nvPr/>
          </p:nvSpPr>
          <p:spPr>
            <a:xfrm>
              <a:off x="7799562" y="5534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1"/>
            <p:cNvSpPr/>
            <p:nvPr/>
          </p:nvSpPr>
          <p:spPr>
            <a:xfrm>
              <a:off x="7875233" y="553463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56" y="1"/>
                    <a:pt x="1" y="348"/>
                    <a:pt x="216" y="552"/>
                  </a:cubicBezTo>
                  <a:cubicBezTo>
                    <a:pt x="282" y="618"/>
                    <a:pt x="363" y="647"/>
                    <a:pt x="443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1"/>
            <p:cNvSpPr/>
            <p:nvPr/>
          </p:nvSpPr>
          <p:spPr>
            <a:xfrm>
              <a:off x="7951438" y="553463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5" y="0"/>
                  </a:moveTo>
                  <a:cubicBezTo>
                    <a:pt x="136" y="0"/>
                    <a:pt x="1" y="351"/>
                    <a:pt x="201" y="552"/>
                  </a:cubicBezTo>
                  <a:cubicBezTo>
                    <a:pt x="267" y="618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1"/>
                    <a:pt x="429" y="1"/>
                  </a:cubicBezTo>
                  <a:cubicBezTo>
                    <a:pt x="424" y="1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1"/>
            <p:cNvSpPr/>
            <p:nvPr/>
          </p:nvSpPr>
          <p:spPr>
            <a:xfrm>
              <a:off x="8027041" y="5534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1"/>
            <p:cNvSpPr/>
            <p:nvPr/>
          </p:nvSpPr>
          <p:spPr>
            <a:xfrm>
              <a:off x="8102712" y="553463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1"/>
            <p:cNvSpPr/>
            <p:nvPr/>
          </p:nvSpPr>
          <p:spPr>
            <a:xfrm>
              <a:off x="7572084" y="61676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56" y="0"/>
                    <a:pt x="0" y="347"/>
                    <a:pt x="216" y="563"/>
                  </a:cubicBezTo>
                  <a:cubicBezTo>
                    <a:pt x="281" y="629"/>
                    <a:pt x="361" y="658"/>
                    <a:pt x="440" y="658"/>
                  </a:cubicBezTo>
                  <a:cubicBezTo>
                    <a:pt x="607" y="658"/>
                    <a:pt x="767" y="527"/>
                    <a:pt x="767" y="323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1"/>
            <p:cNvSpPr/>
            <p:nvPr/>
          </p:nvSpPr>
          <p:spPr>
            <a:xfrm>
              <a:off x="7651766" y="61676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1"/>
            <p:cNvSpPr/>
            <p:nvPr/>
          </p:nvSpPr>
          <p:spPr>
            <a:xfrm>
              <a:off x="7723859" y="61676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1"/>
            <p:cNvSpPr/>
            <p:nvPr/>
          </p:nvSpPr>
          <p:spPr>
            <a:xfrm>
              <a:off x="7803140" y="616761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24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3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1"/>
            <p:cNvSpPr/>
            <p:nvPr/>
          </p:nvSpPr>
          <p:spPr>
            <a:xfrm>
              <a:off x="7879245" y="61676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1"/>
            <p:cNvSpPr/>
            <p:nvPr/>
          </p:nvSpPr>
          <p:spPr>
            <a:xfrm>
              <a:off x="7951338" y="61676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8027041" y="61676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49" y="658"/>
                    <a:pt x="429" y="658"/>
                  </a:cubicBezTo>
                  <a:cubicBezTo>
                    <a:pt x="596" y="658"/>
                    <a:pt x="758" y="527"/>
                    <a:pt x="767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1"/>
            <p:cNvSpPr/>
            <p:nvPr/>
          </p:nvSpPr>
          <p:spPr>
            <a:xfrm>
              <a:off x="8106724" y="61676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1"/>
            <p:cNvSpPr/>
            <p:nvPr/>
          </p:nvSpPr>
          <p:spPr>
            <a:xfrm>
              <a:off x="7572084" y="680427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1"/>
            <p:cNvSpPr/>
            <p:nvPr/>
          </p:nvSpPr>
          <p:spPr>
            <a:xfrm>
              <a:off x="7648155" y="680427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1"/>
            <p:cNvSpPr/>
            <p:nvPr/>
          </p:nvSpPr>
          <p:spPr>
            <a:xfrm>
              <a:off x="7723859" y="680427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1"/>
            <p:cNvSpPr/>
            <p:nvPr/>
          </p:nvSpPr>
          <p:spPr>
            <a:xfrm>
              <a:off x="7799562" y="680427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1"/>
            <p:cNvSpPr/>
            <p:nvPr/>
          </p:nvSpPr>
          <p:spPr>
            <a:xfrm>
              <a:off x="7875233" y="680427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56" y="0"/>
                    <a:pt x="1" y="348"/>
                    <a:pt x="216" y="551"/>
                  </a:cubicBezTo>
                  <a:cubicBezTo>
                    <a:pt x="282" y="617"/>
                    <a:pt x="363" y="647"/>
                    <a:pt x="443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1"/>
            <p:cNvSpPr/>
            <p:nvPr/>
          </p:nvSpPr>
          <p:spPr>
            <a:xfrm>
              <a:off x="7951338" y="680427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1"/>
            <p:cNvSpPr/>
            <p:nvPr/>
          </p:nvSpPr>
          <p:spPr>
            <a:xfrm>
              <a:off x="8027041" y="680427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7" y="647"/>
                    <a:pt x="758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1"/>
            <p:cNvSpPr/>
            <p:nvPr/>
          </p:nvSpPr>
          <p:spPr>
            <a:xfrm>
              <a:off x="8102712" y="680427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5" name="Google Shape;1365;p21"/>
          <p:cNvSpPr/>
          <p:nvPr/>
        </p:nvSpPr>
        <p:spPr>
          <a:xfrm>
            <a:off x="8190821" y="-5"/>
            <a:ext cx="719361" cy="1601274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21"/>
          <p:cNvSpPr/>
          <p:nvPr/>
        </p:nvSpPr>
        <p:spPr>
          <a:xfrm>
            <a:off x="6266061" y="808194"/>
            <a:ext cx="2870924" cy="358076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21"/>
          <p:cNvSpPr/>
          <p:nvPr/>
        </p:nvSpPr>
        <p:spPr>
          <a:xfrm>
            <a:off x="1256080" y="1499655"/>
            <a:ext cx="136201" cy="3670404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rgbClr val="E738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21"/>
          <p:cNvSpPr txBox="1">
            <a:spLocks noGrp="1"/>
          </p:cNvSpPr>
          <p:nvPr>
            <p:ph type="subTitle" idx="1"/>
          </p:nvPr>
        </p:nvSpPr>
        <p:spPr>
          <a:xfrm>
            <a:off x="1618187" y="1905825"/>
            <a:ext cx="23586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21"/>
          <p:cNvSpPr txBox="1">
            <a:spLocks noGrp="1"/>
          </p:cNvSpPr>
          <p:nvPr>
            <p:ph type="title" idx="2" hasCustomPrompt="1"/>
          </p:nvPr>
        </p:nvSpPr>
        <p:spPr>
          <a:xfrm>
            <a:off x="1313038" y="1420300"/>
            <a:ext cx="10920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71" name="Google Shape;1371;p21"/>
          <p:cNvSpPr txBox="1">
            <a:spLocks noGrp="1"/>
          </p:cNvSpPr>
          <p:nvPr>
            <p:ph type="subTitle" idx="3"/>
          </p:nvPr>
        </p:nvSpPr>
        <p:spPr>
          <a:xfrm>
            <a:off x="2079375" y="1368598"/>
            <a:ext cx="269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2" name="Google Shape;1372;p21"/>
          <p:cNvSpPr txBox="1">
            <a:spLocks noGrp="1"/>
          </p:cNvSpPr>
          <p:nvPr>
            <p:ph type="subTitle" idx="4"/>
          </p:nvPr>
        </p:nvSpPr>
        <p:spPr>
          <a:xfrm>
            <a:off x="5479187" y="1905825"/>
            <a:ext cx="23586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3" name="Google Shape;1373;p21"/>
          <p:cNvSpPr txBox="1">
            <a:spLocks noGrp="1"/>
          </p:cNvSpPr>
          <p:nvPr>
            <p:ph type="title" idx="5" hasCustomPrompt="1"/>
          </p:nvPr>
        </p:nvSpPr>
        <p:spPr>
          <a:xfrm>
            <a:off x="5174038" y="1420300"/>
            <a:ext cx="10920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74" name="Google Shape;1374;p21"/>
          <p:cNvSpPr txBox="1">
            <a:spLocks noGrp="1"/>
          </p:cNvSpPr>
          <p:nvPr>
            <p:ph type="subTitle" idx="6"/>
          </p:nvPr>
        </p:nvSpPr>
        <p:spPr>
          <a:xfrm>
            <a:off x="5940378" y="1368595"/>
            <a:ext cx="2697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21"/>
          <p:cNvSpPr txBox="1">
            <a:spLocks noGrp="1"/>
          </p:cNvSpPr>
          <p:nvPr>
            <p:ph type="subTitle" idx="7"/>
          </p:nvPr>
        </p:nvSpPr>
        <p:spPr>
          <a:xfrm>
            <a:off x="1618187" y="3836417"/>
            <a:ext cx="23586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6" name="Google Shape;1376;p21"/>
          <p:cNvSpPr txBox="1">
            <a:spLocks noGrp="1"/>
          </p:cNvSpPr>
          <p:nvPr>
            <p:ph type="title" idx="8" hasCustomPrompt="1"/>
          </p:nvPr>
        </p:nvSpPr>
        <p:spPr>
          <a:xfrm>
            <a:off x="1313038" y="3358650"/>
            <a:ext cx="10920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77" name="Google Shape;1377;p21"/>
          <p:cNvSpPr txBox="1">
            <a:spLocks noGrp="1"/>
          </p:cNvSpPr>
          <p:nvPr>
            <p:ph type="subTitle" idx="9"/>
          </p:nvPr>
        </p:nvSpPr>
        <p:spPr>
          <a:xfrm>
            <a:off x="2079379" y="3303402"/>
            <a:ext cx="2697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8" name="Google Shape;1378;p21"/>
          <p:cNvSpPr txBox="1">
            <a:spLocks noGrp="1"/>
          </p:cNvSpPr>
          <p:nvPr>
            <p:ph type="subTitle" idx="13"/>
          </p:nvPr>
        </p:nvSpPr>
        <p:spPr>
          <a:xfrm>
            <a:off x="5479187" y="3836417"/>
            <a:ext cx="23586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21"/>
          <p:cNvSpPr txBox="1">
            <a:spLocks noGrp="1"/>
          </p:cNvSpPr>
          <p:nvPr>
            <p:ph type="title" idx="14" hasCustomPrompt="1"/>
          </p:nvPr>
        </p:nvSpPr>
        <p:spPr>
          <a:xfrm>
            <a:off x="5174038" y="3352506"/>
            <a:ext cx="10920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80" name="Google Shape;1380;p21"/>
          <p:cNvSpPr txBox="1">
            <a:spLocks noGrp="1"/>
          </p:cNvSpPr>
          <p:nvPr>
            <p:ph type="subTitle" idx="15"/>
          </p:nvPr>
        </p:nvSpPr>
        <p:spPr>
          <a:xfrm>
            <a:off x="5940378" y="3302221"/>
            <a:ext cx="2697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28092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22"/>
          <p:cNvSpPr/>
          <p:nvPr/>
        </p:nvSpPr>
        <p:spPr>
          <a:xfrm>
            <a:off x="2104950" y="1020750"/>
            <a:ext cx="4934100" cy="412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2"/>
          <p:cNvSpPr/>
          <p:nvPr/>
        </p:nvSpPr>
        <p:spPr>
          <a:xfrm flipH="1">
            <a:off x="7046854" y="1020746"/>
            <a:ext cx="823460" cy="1680594"/>
          </a:xfrm>
          <a:custGeom>
            <a:avLst/>
            <a:gdLst/>
            <a:ahLst/>
            <a:cxnLst/>
            <a:rect l="l" t="t" r="r" b="b"/>
            <a:pathLst>
              <a:path w="24625" h="50257" extrusionOk="0">
                <a:moveTo>
                  <a:pt x="24625" y="1"/>
                </a:moveTo>
                <a:cubicBezTo>
                  <a:pt x="11055" y="372"/>
                  <a:pt x="0" y="11463"/>
                  <a:pt x="0" y="25129"/>
                </a:cubicBezTo>
                <a:cubicBezTo>
                  <a:pt x="0" y="38795"/>
                  <a:pt x="11055" y="49885"/>
                  <a:pt x="24625" y="50257"/>
                </a:cubicBezTo>
                <a:lnTo>
                  <a:pt x="24625" y="37585"/>
                </a:lnTo>
                <a:lnTo>
                  <a:pt x="20014" y="26063"/>
                </a:lnTo>
                <a:lnTo>
                  <a:pt x="24625" y="12673"/>
                </a:lnTo>
                <a:lnTo>
                  <a:pt x="246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2"/>
          <p:cNvSpPr/>
          <p:nvPr/>
        </p:nvSpPr>
        <p:spPr>
          <a:xfrm flipH="1">
            <a:off x="7046854" y="1444498"/>
            <a:ext cx="412951" cy="832689"/>
          </a:xfrm>
          <a:custGeom>
            <a:avLst/>
            <a:gdLst/>
            <a:ahLst/>
            <a:cxnLst/>
            <a:rect l="l" t="t" r="r" b="b"/>
            <a:pathLst>
              <a:path w="12349" h="24901" extrusionOk="0">
                <a:moveTo>
                  <a:pt x="12349" y="1"/>
                </a:moveTo>
                <a:cubicBezTo>
                  <a:pt x="5594" y="144"/>
                  <a:pt x="1" y="5666"/>
                  <a:pt x="1" y="12445"/>
                </a:cubicBezTo>
                <a:cubicBezTo>
                  <a:pt x="1" y="19236"/>
                  <a:pt x="5594" y="24757"/>
                  <a:pt x="12349" y="24901"/>
                </a:cubicBezTo>
                <a:lnTo>
                  <a:pt x="12349" y="1"/>
                </a:ln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22"/>
          <p:cNvSpPr/>
          <p:nvPr/>
        </p:nvSpPr>
        <p:spPr>
          <a:xfrm flipH="1">
            <a:off x="7039046" y="1851916"/>
            <a:ext cx="2164003" cy="1311316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22"/>
          <p:cNvSpPr/>
          <p:nvPr/>
        </p:nvSpPr>
        <p:spPr>
          <a:xfrm flipH="1">
            <a:off x="8464365" y="2604046"/>
            <a:ext cx="624425" cy="624425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22"/>
          <p:cNvSpPr/>
          <p:nvPr/>
        </p:nvSpPr>
        <p:spPr>
          <a:xfrm>
            <a:off x="1361547" y="2472046"/>
            <a:ext cx="643252" cy="2671455"/>
          </a:xfrm>
          <a:custGeom>
            <a:avLst/>
            <a:gdLst/>
            <a:ahLst/>
            <a:cxnLst/>
            <a:rect l="l" t="t" r="r" b="b"/>
            <a:pathLst>
              <a:path w="19236" h="79888" extrusionOk="0">
                <a:moveTo>
                  <a:pt x="1" y="1"/>
                </a:moveTo>
                <a:lnTo>
                  <a:pt x="1" y="79888"/>
                </a:lnTo>
                <a:lnTo>
                  <a:pt x="19236" y="79888"/>
                </a:lnTo>
                <a:lnTo>
                  <a:pt x="192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8" name="Google Shape;1388;p22"/>
          <p:cNvGrpSpPr/>
          <p:nvPr/>
        </p:nvGrpSpPr>
        <p:grpSpPr>
          <a:xfrm>
            <a:off x="680855" y="2858436"/>
            <a:ext cx="556341" cy="466622"/>
            <a:chOff x="5590805" y="3094411"/>
            <a:chExt cx="556341" cy="466622"/>
          </a:xfrm>
        </p:grpSpPr>
        <p:sp>
          <p:nvSpPr>
            <p:cNvPr id="1389" name="Google Shape;1389;p22"/>
            <p:cNvSpPr/>
            <p:nvPr/>
          </p:nvSpPr>
          <p:spPr>
            <a:xfrm>
              <a:off x="5590805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2"/>
            <p:cNvSpPr/>
            <p:nvPr/>
          </p:nvSpPr>
          <p:spPr>
            <a:xfrm>
              <a:off x="5670493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2"/>
            <p:cNvSpPr/>
            <p:nvPr/>
          </p:nvSpPr>
          <p:spPr>
            <a:xfrm>
              <a:off x="5742589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2"/>
            <p:cNvSpPr/>
            <p:nvPr/>
          </p:nvSpPr>
          <p:spPr>
            <a:xfrm>
              <a:off x="5818297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2" y="646"/>
                    <a:pt x="433" y="646"/>
                  </a:cubicBezTo>
                  <a:cubicBezTo>
                    <a:pt x="603" y="646"/>
                    <a:pt x="767" y="518"/>
                    <a:pt x="767" y="323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2"/>
            <p:cNvSpPr/>
            <p:nvPr/>
          </p:nvSpPr>
          <p:spPr>
            <a:xfrm>
              <a:off x="5897985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2"/>
            <p:cNvSpPr/>
            <p:nvPr/>
          </p:nvSpPr>
          <p:spPr>
            <a:xfrm>
              <a:off x="5970082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2"/>
            <p:cNvSpPr/>
            <p:nvPr/>
          </p:nvSpPr>
          <p:spPr>
            <a:xfrm>
              <a:off x="6045790" y="309441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2"/>
            <p:cNvSpPr/>
            <p:nvPr/>
          </p:nvSpPr>
          <p:spPr>
            <a:xfrm>
              <a:off x="6125076" y="3094411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3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2"/>
            <p:cNvSpPr/>
            <p:nvPr/>
          </p:nvSpPr>
          <p:spPr>
            <a:xfrm>
              <a:off x="5590805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7" y="1"/>
                    <a:pt x="450" y="1"/>
                    <a:pt x="444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2"/>
            <p:cNvSpPr/>
            <p:nvPr/>
          </p:nvSpPr>
          <p:spPr>
            <a:xfrm>
              <a:off x="5666915" y="3158047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1"/>
                  </a:moveTo>
                  <a:cubicBezTo>
                    <a:pt x="444" y="1"/>
                    <a:pt x="438" y="1"/>
                    <a:pt x="431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0" y="618"/>
                    <a:pt x="351" y="648"/>
                    <a:pt x="430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1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2"/>
            <p:cNvSpPr/>
            <p:nvPr/>
          </p:nvSpPr>
          <p:spPr>
            <a:xfrm>
              <a:off x="5742589" y="3158080"/>
              <a:ext cx="25548" cy="21769"/>
            </a:xfrm>
            <a:custGeom>
              <a:avLst/>
              <a:gdLst/>
              <a:ahLst/>
              <a:cxnLst/>
              <a:rect l="l" t="t" r="r" b="b"/>
              <a:pathLst>
                <a:path w="764" h="651" extrusionOk="0">
                  <a:moveTo>
                    <a:pt x="432" y="0"/>
                  </a:moveTo>
                  <a:cubicBezTo>
                    <a:pt x="144" y="0"/>
                    <a:pt x="1" y="360"/>
                    <a:pt x="204" y="563"/>
                  </a:cubicBezTo>
                  <a:cubicBezTo>
                    <a:pt x="272" y="624"/>
                    <a:pt x="353" y="651"/>
                    <a:pt x="431" y="651"/>
                  </a:cubicBezTo>
                  <a:cubicBezTo>
                    <a:pt x="603" y="651"/>
                    <a:pt x="763" y="521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2"/>
            <p:cNvSpPr/>
            <p:nvPr/>
          </p:nvSpPr>
          <p:spPr>
            <a:xfrm>
              <a:off x="5818297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2" y="1"/>
                  </a:moveTo>
                  <a:cubicBezTo>
                    <a:pt x="456" y="1"/>
                    <a:pt x="450" y="1"/>
                    <a:pt x="444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4" y="618"/>
                    <a:pt x="357" y="648"/>
                    <a:pt x="439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22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2"/>
            <p:cNvSpPr/>
            <p:nvPr/>
          </p:nvSpPr>
          <p:spPr>
            <a:xfrm>
              <a:off x="5894006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2"/>
            <p:cNvSpPr/>
            <p:nvPr/>
          </p:nvSpPr>
          <p:spPr>
            <a:xfrm>
              <a:off x="5970082" y="3158047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1"/>
                  </a:cubicBezTo>
                  <a:cubicBezTo>
                    <a:pt x="144" y="1"/>
                    <a:pt x="1" y="349"/>
                    <a:pt x="204" y="552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2"/>
            <p:cNvSpPr/>
            <p:nvPr/>
          </p:nvSpPr>
          <p:spPr>
            <a:xfrm>
              <a:off x="6045890" y="3158080"/>
              <a:ext cx="25147" cy="21636"/>
            </a:xfrm>
            <a:custGeom>
              <a:avLst/>
              <a:gdLst/>
              <a:ahLst/>
              <a:cxnLst/>
              <a:rect l="l" t="t" r="r" b="b"/>
              <a:pathLst>
                <a:path w="752" h="647" extrusionOk="0">
                  <a:moveTo>
                    <a:pt x="415" y="0"/>
                  </a:moveTo>
                  <a:cubicBezTo>
                    <a:pt x="137" y="0"/>
                    <a:pt x="1" y="351"/>
                    <a:pt x="201" y="551"/>
                  </a:cubicBezTo>
                  <a:cubicBezTo>
                    <a:pt x="267" y="617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0"/>
                    <a:pt x="429" y="0"/>
                  </a:cubicBezTo>
                  <a:cubicBezTo>
                    <a:pt x="424" y="0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2"/>
            <p:cNvSpPr/>
            <p:nvPr/>
          </p:nvSpPr>
          <p:spPr>
            <a:xfrm>
              <a:off x="6121498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3" y="618"/>
                    <a:pt x="357" y="648"/>
                    <a:pt x="438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2"/>
            <p:cNvSpPr/>
            <p:nvPr/>
          </p:nvSpPr>
          <p:spPr>
            <a:xfrm>
              <a:off x="5590805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22"/>
                    <a:pt x="363" y="653"/>
                    <a:pt x="443" y="653"/>
                  </a:cubicBezTo>
                  <a:cubicBezTo>
                    <a:pt x="608" y="653"/>
                    <a:pt x="767" y="518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2"/>
            <p:cNvSpPr/>
            <p:nvPr/>
          </p:nvSpPr>
          <p:spPr>
            <a:xfrm>
              <a:off x="5670493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2"/>
            <p:cNvSpPr/>
            <p:nvPr/>
          </p:nvSpPr>
          <p:spPr>
            <a:xfrm>
              <a:off x="5742589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2"/>
            <p:cNvSpPr/>
            <p:nvPr/>
          </p:nvSpPr>
          <p:spPr>
            <a:xfrm>
              <a:off x="5818297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2" y="653"/>
                    <a:pt x="434" y="653"/>
                  </a:cubicBezTo>
                  <a:cubicBezTo>
                    <a:pt x="603" y="653"/>
                    <a:pt x="767" y="518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2"/>
            <p:cNvSpPr/>
            <p:nvPr/>
          </p:nvSpPr>
          <p:spPr>
            <a:xfrm>
              <a:off x="5897985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2"/>
            <p:cNvSpPr/>
            <p:nvPr/>
          </p:nvSpPr>
          <p:spPr>
            <a:xfrm>
              <a:off x="5970082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2"/>
            <p:cNvSpPr/>
            <p:nvPr/>
          </p:nvSpPr>
          <p:spPr>
            <a:xfrm>
              <a:off x="6045790" y="3221349"/>
              <a:ext cx="25247" cy="21836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6" y="653"/>
                    <a:pt x="755" y="518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2"/>
            <p:cNvSpPr/>
            <p:nvPr/>
          </p:nvSpPr>
          <p:spPr>
            <a:xfrm>
              <a:off x="6125076" y="3221349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2"/>
            <p:cNvSpPr/>
            <p:nvPr/>
          </p:nvSpPr>
          <p:spPr>
            <a:xfrm>
              <a:off x="5590805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2"/>
            <p:cNvSpPr/>
            <p:nvPr/>
          </p:nvSpPr>
          <p:spPr>
            <a:xfrm>
              <a:off x="5670493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2"/>
            <p:cNvSpPr/>
            <p:nvPr/>
          </p:nvSpPr>
          <p:spPr>
            <a:xfrm>
              <a:off x="5742589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2"/>
            <p:cNvSpPr/>
            <p:nvPr/>
          </p:nvSpPr>
          <p:spPr>
            <a:xfrm>
              <a:off x="5818297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2"/>
            <p:cNvSpPr/>
            <p:nvPr/>
          </p:nvSpPr>
          <p:spPr>
            <a:xfrm>
              <a:off x="5897985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2"/>
            <p:cNvSpPr/>
            <p:nvPr/>
          </p:nvSpPr>
          <p:spPr>
            <a:xfrm>
              <a:off x="5970082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2"/>
            <p:cNvSpPr/>
            <p:nvPr/>
          </p:nvSpPr>
          <p:spPr>
            <a:xfrm>
              <a:off x="6045790" y="328505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2"/>
            <p:cNvSpPr/>
            <p:nvPr/>
          </p:nvSpPr>
          <p:spPr>
            <a:xfrm>
              <a:off x="6125076" y="3285052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2"/>
            <p:cNvSpPr/>
            <p:nvPr/>
          </p:nvSpPr>
          <p:spPr>
            <a:xfrm>
              <a:off x="5590805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2"/>
            <p:cNvSpPr/>
            <p:nvPr/>
          </p:nvSpPr>
          <p:spPr>
            <a:xfrm>
              <a:off x="5666915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2"/>
            <p:cNvSpPr/>
            <p:nvPr/>
          </p:nvSpPr>
          <p:spPr>
            <a:xfrm>
              <a:off x="5742589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2"/>
            <p:cNvSpPr/>
            <p:nvPr/>
          </p:nvSpPr>
          <p:spPr>
            <a:xfrm>
              <a:off x="5818297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2"/>
            <p:cNvSpPr/>
            <p:nvPr/>
          </p:nvSpPr>
          <p:spPr>
            <a:xfrm>
              <a:off x="5894006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2"/>
            <p:cNvSpPr/>
            <p:nvPr/>
          </p:nvSpPr>
          <p:spPr>
            <a:xfrm>
              <a:off x="5970082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2"/>
            <p:cNvSpPr/>
            <p:nvPr/>
          </p:nvSpPr>
          <p:spPr>
            <a:xfrm>
              <a:off x="6045790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2"/>
            <p:cNvSpPr/>
            <p:nvPr/>
          </p:nvSpPr>
          <p:spPr>
            <a:xfrm>
              <a:off x="6121498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2"/>
            <p:cNvSpPr/>
            <p:nvPr/>
          </p:nvSpPr>
          <p:spPr>
            <a:xfrm>
              <a:off x="5590805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56" y="1"/>
                    <a:pt x="0" y="348"/>
                    <a:pt x="216" y="564"/>
                  </a:cubicBezTo>
                  <a:cubicBezTo>
                    <a:pt x="281" y="629"/>
                    <a:pt x="362" y="659"/>
                    <a:pt x="441" y="659"/>
                  </a:cubicBezTo>
                  <a:cubicBezTo>
                    <a:pt x="607" y="659"/>
                    <a:pt x="767" y="527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2"/>
            <p:cNvSpPr/>
            <p:nvPr/>
          </p:nvSpPr>
          <p:spPr>
            <a:xfrm>
              <a:off x="5670493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2"/>
            <p:cNvSpPr/>
            <p:nvPr/>
          </p:nvSpPr>
          <p:spPr>
            <a:xfrm>
              <a:off x="5742589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2"/>
            <p:cNvSpPr/>
            <p:nvPr/>
          </p:nvSpPr>
          <p:spPr>
            <a:xfrm>
              <a:off x="5818297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1" y="659"/>
                    <a:pt x="432" y="659"/>
                  </a:cubicBezTo>
                  <a:cubicBezTo>
                    <a:pt x="602" y="659"/>
                    <a:pt x="767" y="527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2"/>
            <p:cNvSpPr/>
            <p:nvPr/>
          </p:nvSpPr>
          <p:spPr>
            <a:xfrm>
              <a:off x="5897985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2"/>
            <p:cNvSpPr/>
            <p:nvPr/>
          </p:nvSpPr>
          <p:spPr>
            <a:xfrm>
              <a:off x="5970082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2"/>
            <p:cNvSpPr/>
            <p:nvPr/>
          </p:nvSpPr>
          <p:spPr>
            <a:xfrm>
              <a:off x="6045790" y="3411990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2"/>
            <p:cNvSpPr/>
            <p:nvPr/>
          </p:nvSpPr>
          <p:spPr>
            <a:xfrm>
              <a:off x="6125076" y="341199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2"/>
            <p:cNvSpPr/>
            <p:nvPr/>
          </p:nvSpPr>
          <p:spPr>
            <a:xfrm>
              <a:off x="5590805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2"/>
            <p:cNvSpPr/>
            <p:nvPr/>
          </p:nvSpPr>
          <p:spPr>
            <a:xfrm>
              <a:off x="5666915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2"/>
            <p:cNvSpPr/>
            <p:nvPr/>
          </p:nvSpPr>
          <p:spPr>
            <a:xfrm>
              <a:off x="5742589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2"/>
            <p:cNvSpPr/>
            <p:nvPr/>
          </p:nvSpPr>
          <p:spPr>
            <a:xfrm>
              <a:off x="5818297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2"/>
            <p:cNvSpPr/>
            <p:nvPr/>
          </p:nvSpPr>
          <p:spPr>
            <a:xfrm>
              <a:off x="5894006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2"/>
            <p:cNvSpPr/>
            <p:nvPr/>
          </p:nvSpPr>
          <p:spPr>
            <a:xfrm>
              <a:off x="5970082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2"/>
            <p:cNvSpPr/>
            <p:nvPr/>
          </p:nvSpPr>
          <p:spPr>
            <a:xfrm>
              <a:off x="6045790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2"/>
            <p:cNvSpPr/>
            <p:nvPr/>
          </p:nvSpPr>
          <p:spPr>
            <a:xfrm>
              <a:off x="6121498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2"/>
            <p:cNvSpPr/>
            <p:nvPr/>
          </p:nvSpPr>
          <p:spPr>
            <a:xfrm>
              <a:off x="5590805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2"/>
            <p:cNvSpPr/>
            <p:nvPr/>
          </p:nvSpPr>
          <p:spPr>
            <a:xfrm>
              <a:off x="5666915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2"/>
            <p:cNvSpPr/>
            <p:nvPr/>
          </p:nvSpPr>
          <p:spPr>
            <a:xfrm>
              <a:off x="5742589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2"/>
            <p:cNvSpPr/>
            <p:nvPr/>
          </p:nvSpPr>
          <p:spPr>
            <a:xfrm>
              <a:off x="5818297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2"/>
            <p:cNvSpPr/>
            <p:nvPr/>
          </p:nvSpPr>
          <p:spPr>
            <a:xfrm>
              <a:off x="5894006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2"/>
            <p:cNvSpPr/>
            <p:nvPr/>
          </p:nvSpPr>
          <p:spPr>
            <a:xfrm>
              <a:off x="5970082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2"/>
            <p:cNvSpPr/>
            <p:nvPr/>
          </p:nvSpPr>
          <p:spPr>
            <a:xfrm>
              <a:off x="6045790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2"/>
            <p:cNvSpPr/>
            <p:nvPr/>
          </p:nvSpPr>
          <p:spPr>
            <a:xfrm>
              <a:off x="6121498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8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3" name="Google Shape;1453;p22"/>
          <p:cNvSpPr/>
          <p:nvPr/>
        </p:nvSpPr>
        <p:spPr>
          <a:xfrm>
            <a:off x="-186424" y="3428881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22"/>
          <p:cNvSpPr/>
          <p:nvPr/>
        </p:nvSpPr>
        <p:spPr>
          <a:xfrm>
            <a:off x="2104918" y="1015303"/>
            <a:ext cx="33" cy="2901355"/>
          </a:xfrm>
          <a:custGeom>
            <a:avLst/>
            <a:gdLst/>
            <a:ahLst/>
            <a:cxnLst/>
            <a:rect l="l" t="t" r="r" b="b"/>
            <a:pathLst>
              <a:path w="1" h="86763" fill="none" extrusionOk="0">
                <a:moveTo>
                  <a:pt x="0" y="8676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22"/>
          <p:cNvSpPr txBox="1">
            <a:spLocks noGrp="1"/>
          </p:cNvSpPr>
          <p:nvPr>
            <p:ph type="title"/>
          </p:nvPr>
        </p:nvSpPr>
        <p:spPr>
          <a:xfrm>
            <a:off x="2892000" y="3952675"/>
            <a:ext cx="28080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6" name="Google Shape;1456;p22"/>
          <p:cNvSpPr txBox="1">
            <a:spLocks noGrp="1"/>
          </p:cNvSpPr>
          <p:nvPr>
            <p:ph type="subTitle" idx="1"/>
          </p:nvPr>
        </p:nvSpPr>
        <p:spPr>
          <a:xfrm>
            <a:off x="2892000" y="1555625"/>
            <a:ext cx="3360000" cy="19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407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 1">
  <p:cSld name="Title and two columns  1"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8" name="Google Shape;1458;p23"/>
          <p:cNvCxnSpPr/>
          <p:nvPr/>
        </p:nvCxnSpPr>
        <p:spPr>
          <a:xfrm>
            <a:off x="4430651" y="0"/>
            <a:ext cx="0" cy="294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9" name="Google Shape;1459;p23"/>
          <p:cNvCxnSpPr/>
          <p:nvPr/>
        </p:nvCxnSpPr>
        <p:spPr>
          <a:xfrm>
            <a:off x="569299" y="2693025"/>
            <a:ext cx="0" cy="248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0" name="Google Shape;1460;p23"/>
          <p:cNvGrpSpPr/>
          <p:nvPr/>
        </p:nvGrpSpPr>
        <p:grpSpPr>
          <a:xfrm>
            <a:off x="4572008" y="405166"/>
            <a:ext cx="555940" cy="467056"/>
            <a:chOff x="1655600" y="1342675"/>
            <a:chExt cx="415625" cy="349175"/>
          </a:xfrm>
        </p:grpSpPr>
        <p:sp>
          <p:nvSpPr>
            <p:cNvPr id="1461" name="Google Shape;1461;p23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3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3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3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3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3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3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3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3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3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3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3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3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3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3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3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3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3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3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3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3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3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3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3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3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3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3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3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3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3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3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3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3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3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3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3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3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3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3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3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3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3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3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3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3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3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3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3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3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3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3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3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3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3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3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3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3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3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3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3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3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3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3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3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5" name="Google Shape;1525;p23"/>
          <p:cNvSpPr/>
          <p:nvPr/>
        </p:nvSpPr>
        <p:spPr>
          <a:xfrm>
            <a:off x="8775525" y="3"/>
            <a:ext cx="368475" cy="1260019"/>
          </a:xfrm>
          <a:custGeom>
            <a:avLst/>
            <a:gdLst/>
            <a:ahLst/>
            <a:cxnLst/>
            <a:rect l="l" t="t" r="r" b="b"/>
            <a:pathLst>
              <a:path w="11019" h="37680" extrusionOk="0">
                <a:moveTo>
                  <a:pt x="0" y="0"/>
                </a:moveTo>
                <a:lnTo>
                  <a:pt x="0" y="37680"/>
                </a:lnTo>
                <a:lnTo>
                  <a:pt x="11019" y="37680"/>
                </a:lnTo>
                <a:lnTo>
                  <a:pt x="11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23"/>
          <p:cNvSpPr/>
          <p:nvPr/>
        </p:nvSpPr>
        <p:spPr>
          <a:xfrm>
            <a:off x="0" y="4608575"/>
            <a:ext cx="2860622" cy="259179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23"/>
          <p:cNvSpPr/>
          <p:nvPr/>
        </p:nvSpPr>
        <p:spPr>
          <a:xfrm>
            <a:off x="5416968" y="3036860"/>
            <a:ext cx="699732" cy="345669"/>
          </a:xfrm>
          <a:custGeom>
            <a:avLst/>
            <a:gdLst/>
            <a:ahLst/>
            <a:cxnLst/>
            <a:rect l="l" t="t" r="r" b="b"/>
            <a:pathLst>
              <a:path w="20925" h="10337" extrusionOk="0">
                <a:moveTo>
                  <a:pt x="1" y="0"/>
                </a:moveTo>
                <a:cubicBezTo>
                  <a:pt x="72" y="5725"/>
                  <a:pt x="4732" y="10336"/>
                  <a:pt x="10457" y="10336"/>
                </a:cubicBezTo>
                <a:cubicBezTo>
                  <a:pt x="16194" y="10336"/>
                  <a:pt x="20853" y="5725"/>
                  <a:pt x="209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23"/>
          <p:cNvSpPr/>
          <p:nvPr/>
        </p:nvSpPr>
        <p:spPr>
          <a:xfrm>
            <a:off x="5416968" y="3380891"/>
            <a:ext cx="699732" cy="345669"/>
          </a:xfrm>
          <a:custGeom>
            <a:avLst/>
            <a:gdLst/>
            <a:ahLst/>
            <a:cxnLst/>
            <a:rect l="l" t="t" r="r" b="b"/>
            <a:pathLst>
              <a:path w="20925" h="10337" extrusionOk="0">
                <a:moveTo>
                  <a:pt x="10457" y="0"/>
                </a:moveTo>
                <a:cubicBezTo>
                  <a:pt x="4732" y="0"/>
                  <a:pt x="72" y="4612"/>
                  <a:pt x="1" y="10337"/>
                </a:cubicBezTo>
                <a:lnTo>
                  <a:pt x="20925" y="10337"/>
                </a:lnTo>
                <a:cubicBezTo>
                  <a:pt x="20853" y="4612"/>
                  <a:pt x="16194" y="0"/>
                  <a:pt x="10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23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37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0" name="Google Shape;1530;p23"/>
          <p:cNvSpPr txBox="1">
            <a:spLocks noGrp="1"/>
          </p:cNvSpPr>
          <p:nvPr>
            <p:ph type="subTitle" idx="1"/>
          </p:nvPr>
        </p:nvSpPr>
        <p:spPr>
          <a:xfrm>
            <a:off x="2396525" y="3358954"/>
            <a:ext cx="17256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1" name="Google Shape;1531;p23"/>
          <p:cNvSpPr txBox="1">
            <a:spLocks noGrp="1"/>
          </p:cNvSpPr>
          <p:nvPr>
            <p:ph type="subTitle" idx="2"/>
          </p:nvPr>
        </p:nvSpPr>
        <p:spPr>
          <a:xfrm>
            <a:off x="6273700" y="1702034"/>
            <a:ext cx="17256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2" name="Google Shape;1532;p23"/>
          <p:cNvSpPr txBox="1">
            <a:spLocks noGrp="1"/>
          </p:cNvSpPr>
          <p:nvPr>
            <p:ph type="subTitle" idx="3"/>
          </p:nvPr>
        </p:nvSpPr>
        <p:spPr>
          <a:xfrm>
            <a:off x="6273700" y="1165801"/>
            <a:ext cx="1698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23"/>
          <p:cNvSpPr txBox="1">
            <a:spLocks noGrp="1"/>
          </p:cNvSpPr>
          <p:nvPr>
            <p:ph type="subTitle" idx="4"/>
          </p:nvPr>
        </p:nvSpPr>
        <p:spPr>
          <a:xfrm>
            <a:off x="2396525" y="2829126"/>
            <a:ext cx="1698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87662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5" name="Google Shape;1535;p24"/>
          <p:cNvGrpSpPr/>
          <p:nvPr/>
        </p:nvGrpSpPr>
        <p:grpSpPr>
          <a:xfrm>
            <a:off x="624508" y="223041"/>
            <a:ext cx="555940" cy="467056"/>
            <a:chOff x="1655600" y="1342675"/>
            <a:chExt cx="415625" cy="349175"/>
          </a:xfrm>
        </p:grpSpPr>
        <p:sp>
          <p:nvSpPr>
            <p:cNvPr id="1536" name="Google Shape;1536;p24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4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4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4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4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4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4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4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4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4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4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4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4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4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4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4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4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4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4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4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4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4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4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4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4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4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4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4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4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4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4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4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4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4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4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4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4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4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4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4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4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4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4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4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4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4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4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4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4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4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4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4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4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4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4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4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4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4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4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4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4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4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4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4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0" name="Google Shape;1600;p24"/>
          <p:cNvSpPr/>
          <p:nvPr/>
        </p:nvSpPr>
        <p:spPr>
          <a:xfrm>
            <a:off x="0" y="-9"/>
            <a:ext cx="368475" cy="1260019"/>
          </a:xfrm>
          <a:custGeom>
            <a:avLst/>
            <a:gdLst/>
            <a:ahLst/>
            <a:cxnLst/>
            <a:rect l="l" t="t" r="r" b="b"/>
            <a:pathLst>
              <a:path w="11019" h="37680" extrusionOk="0">
                <a:moveTo>
                  <a:pt x="0" y="0"/>
                </a:moveTo>
                <a:lnTo>
                  <a:pt x="0" y="37680"/>
                </a:lnTo>
                <a:lnTo>
                  <a:pt x="11019" y="37680"/>
                </a:lnTo>
                <a:lnTo>
                  <a:pt x="1101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24"/>
          <p:cNvSpPr/>
          <p:nvPr/>
        </p:nvSpPr>
        <p:spPr>
          <a:xfrm>
            <a:off x="7689259" y="4331655"/>
            <a:ext cx="1454707" cy="273573"/>
          </a:xfrm>
          <a:custGeom>
            <a:avLst/>
            <a:gdLst/>
            <a:ahLst/>
            <a:cxnLst/>
            <a:rect l="l" t="t" r="r" b="b"/>
            <a:pathLst>
              <a:path w="43502" h="8181" extrusionOk="0">
                <a:moveTo>
                  <a:pt x="1" y="1"/>
                </a:moveTo>
                <a:lnTo>
                  <a:pt x="1" y="8181"/>
                </a:lnTo>
                <a:lnTo>
                  <a:pt x="43501" y="8181"/>
                </a:lnTo>
                <a:lnTo>
                  <a:pt x="43501" y="1"/>
                </a:lnTo>
                <a:close/>
              </a:path>
            </a:pathLst>
          </a:custGeom>
          <a:solidFill>
            <a:srgbClr val="E738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24"/>
          <p:cNvSpPr/>
          <p:nvPr/>
        </p:nvSpPr>
        <p:spPr>
          <a:xfrm>
            <a:off x="8416596" y="4166213"/>
            <a:ext cx="727387" cy="165428"/>
          </a:xfrm>
          <a:custGeom>
            <a:avLst/>
            <a:gdLst/>
            <a:ahLst/>
            <a:cxnLst/>
            <a:rect l="l" t="t" r="r" b="b"/>
            <a:pathLst>
              <a:path w="21752" h="4947" extrusionOk="0">
                <a:moveTo>
                  <a:pt x="1" y="0"/>
                </a:moveTo>
                <a:lnTo>
                  <a:pt x="1" y="4947"/>
                </a:lnTo>
                <a:lnTo>
                  <a:pt x="21751" y="4947"/>
                </a:lnTo>
                <a:lnTo>
                  <a:pt x="21751" y="0"/>
                </a:lnTo>
                <a:close/>
              </a:path>
            </a:pathLst>
          </a:custGeom>
          <a:solidFill>
            <a:srgbClr val="1214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24"/>
          <p:cNvSpPr/>
          <p:nvPr/>
        </p:nvSpPr>
        <p:spPr>
          <a:xfrm>
            <a:off x="7807827" y="4487701"/>
            <a:ext cx="379343" cy="332360"/>
          </a:xfrm>
          <a:custGeom>
            <a:avLst/>
            <a:gdLst/>
            <a:ahLst/>
            <a:cxnLst/>
            <a:rect l="l" t="t" r="r" b="b"/>
            <a:pathLst>
              <a:path w="11344" h="9939" extrusionOk="0">
                <a:moveTo>
                  <a:pt x="5679" y="0"/>
                </a:moveTo>
                <a:cubicBezTo>
                  <a:pt x="4013" y="0"/>
                  <a:pt x="2386" y="838"/>
                  <a:pt x="1450" y="2351"/>
                </a:cubicBezTo>
                <a:cubicBezTo>
                  <a:pt x="1" y="4687"/>
                  <a:pt x="719" y="7753"/>
                  <a:pt x="3055" y="9190"/>
                </a:cubicBezTo>
                <a:cubicBezTo>
                  <a:pt x="3872" y="9697"/>
                  <a:pt x="4778" y="9939"/>
                  <a:pt x="5673" y="9939"/>
                </a:cubicBezTo>
                <a:cubicBezTo>
                  <a:pt x="7336" y="9939"/>
                  <a:pt x="8959" y="9104"/>
                  <a:pt x="9894" y="7585"/>
                </a:cubicBezTo>
                <a:cubicBezTo>
                  <a:pt x="11343" y="5250"/>
                  <a:pt x="10612" y="2183"/>
                  <a:pt x="8289" y="746"/>
                </a:cubicBezTo>
                <a:cubicBezTo>
                  <a:pt x="7474" y="241"/>
                  <a:pt x="6571" y="0"/>
                  <a:pt x="5679" y="0"/>
                </a:cubicBez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24"/>
          <p:cNvSpPr txBox="1">
            <a:spLocks noGrp="1"/>
          </p:cNvSpPr>
          <p:nvPr>
            <p:ph type="subTitle" idx="1"/>
          </p:nvPr>
        </p:nvSpPr>
        <p:spPr>
          <a:xfrm>
            <a:off x="3438462" y="1653600"/>
            <a:ext cx="25341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24"/>
          <p:cNvSpPr txBox="1">
            <a:spLocks noGrp="1"/>
          </p:cNvSpPr>
          <p:nvPr>
            <p:ph type="subTitle" idx="2"/>
          </p:nvPr>
        </p:nvSpPr>
        <p:spPr>
          <a:xfrm>
            <a:off x="3438462" y="1117500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24"/>
          <p:cNvSpPr txBox="1">
            <a:spLocks noGrp="1"/>
          </p:cNvSpPr>
          <p:nvPr>
            <p:ph type="subTitle" idx="3"/>
          </p:nvPr>
        </p:nvSpPr>
        <p:spPr>
          <a:xfrm>
            <a:off x="3438462" y="2894041"/>
            <a:ext cx="25341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8" name="Google Shape;1608;p24"/>
          <p:cNvSpPr txBox="1">
            <a:spLocks noGrp="1"/>
          </p:cNvSpPr>
          <p:nvPr>
            <p:ph type="subTitle" idx="4"/>
          </p:nvPr>
        </p:nvSpPr>
        <p:spPr>
          <a:xfrm>
            <a:off x="3438462" y="2358863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24"/>
          <p:cNvSpPr txBox="1">
            <a:spLocks noGrp="1"/>
          </p:cNvSpPr>
          <p:nvPr>
            <p:ph type="subTitle" idx="5"/>
          </p:nvPr>
        </p:nvSpPr>
        <p:spPr>
          <a:xfrm>
            <a:off x="3438462" y="4138363"/>
            <a:ext cx="25341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24"/>
          <p:cNvSpPr txBox="1">
            <a:spLocks noGrp="1"/>
          </p:cNvSpPr>
          <p:nvPr>
            <p:ph type="subTitle" idx="6"/>
          </p:nvPr>
        </p:nvSpPr>
        <p:spPr>
          <a:xfrm>
            <a:off x="3438462" y="3606985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60891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3" name="Google Shape;1613;p25"/>
          <p:cNvSpPr txBox="1">
            <a:spLocks noGrp="1"/>
          </p:cNvSpPr>
          <p:nvPr>
            <p:ph type="subTitle" idx="1"/>
          </p:nvPr>
        </p:nvSpPr>
        <p:spPr>
          <a:xfrm>
            <a:off x="714800" y="3054096"/>
            <a:ext cx="2119200" cy="8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4" name="Google Shape;1614;p25"/>
          <p:cNvSpPr txBox="1">
            <a:spLocks noGrp="1"/>
          </p:cNvSpPr>
          <p:nvPr>
            <p:ph type="subTitle" idx="2"/>
          </p:nvPr>
        </p:nvSpPr>
        <p:spPr>
          <a:xfrm>
            <a:off x="3517499" y="3054096"/>
            <a:ext cx="2119200" cy="8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5" name="Google Shape;1615;p25"/>
          <p:cNvSpPr txBox="1">
            <a:spLocks noGrp="1"/>
          </p:cNvSpPr>
          <p:nvPr>
            <p:ph type="subTitle" idx="3"/>
          </p:nvPr>
        </p:nvSpPr>
        <p:spPr>
          <a:xfrm>
            <a:off x="6320177" y="3054096"/>
            <a:ext cx="2119200" cy="8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6" name="Google Shape;1616;p25"/>
          <p:cNvSpPr txBox="1">
            <a:spLocks noGrp="1"/>
          </p:cNvSpPr>
          <p:nvPr>
            <p:ph type="subTitle" idx="4"/>
          </p:nvPr>
        </p:nvSpPr>
        <p:spPr>
          <a:xfrm>
            <a:off x="713225" y="2249424"/>
            <a:ext cx="21213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25"/>
          <p:cNvSpPr txBox="1">
            <a:spLocks noGrp="1"/>
          </p:cNvSpPr>
          <p:nvPr>
            <p:ph type="subTitle" idx="5"/>
          </p:nvPr>
        </p:nvSpPr>
        <p:spPr>
          <a:xfrm>
            <a:off x="3515917" y="2249424"/>
            <a:ext cx="21213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8" name="Google Shape;1618;p25"/>
          <p:cNvSpPr txBox="1">
            <a:spLocks noGrp="1"/>
          </p:cNvSpPr>
          <p:nvPr>
            <p:ph type="subTitle" idx="6"/>
          </p:nvPr>
        </p:nvSpPr>
        <p:spPr>
          <a:xfrm>
            <a:off x="6318608" y="2249424"/>
            <a:ext cx="21213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19" name="Google Shape;1619;p25"/>
          <p:cNvGrpSpPr/>
          <p:nvPr/>
        </p:nvGrpSpPr>
        <p:grpSpPr>
          <a:xfrm>
            <a:off x="9" y="1265026"/>
            <a:ext cx="556310" cy="466597"/>
            <a:chOff x="3682534" y="3712263"/>
            <a:chExt cx="556310" cy="466597"/>
          </a:xfrm>
        </p:grpSpPr>
        <p:sp>
          <p:nvSpPr>
            <p:cNvPr id="1620" name="Google Shape;1620;p25"/>
            <p:cNvSpPr/>
            <p:nvPr/>
          </p:nvSpPr>
          <p:spPr>
            <a:xfrm>
              <a:off x="3682534" y="3712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5"/>
            <p:cNvSpPr/>
            <p:nvPr/>
          </p:nvSpPr>
          <p:spPr>
            <a:xfrm>
              <a:off x="3758605" y="37122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5"/>
            <p:cNvSpPr/>
            <p:nvPr/>
          </p:nvSpPr>
          <p:spPr>
            <a:xfrm>
              <a:off x="3834309" y="37122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5"/>
            <p:cNvSpPr/>
            <p:nvPr/>
          </p:nvSpPr>
          <p:spPr>
            <a:xfrm>
              <a:off x="3910012" y="3712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5"/>
            <p:cNvSpPr/>
            <p:nvPr/>
          </p:nvSpPr>
          <p:spPr>
            <a:xfrm>
              <a:off x="3985683" y="3712263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56" y="1"/>
                    <a:pt x="1" y="348"/>
                    <a:pt x="216" y="552"/>
                  </a:cubicBezTo>
                  <a:cubicBezTo>
                    <a:pt x="282" y="618"/>
                    <a:pt x="363" y="647"/>
                    <a:pt x="443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5"/>
            <p:cNvSpPr/>
            <p:nvPr/>
          </p:nvSpPr>
          <p:spPr>
            <a:xfrm>
              <a:off x="4061788" y="37122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5"/>
            <p:cNvSpPr/>
            <p:nvPr/>
          </p:nvSpPr>
          <p:spPr>
            <a:xfrm>
              <a:off x="4137491" y="3712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5"/>
            <p:cNvSpPr/>
            <p:nvPr/>
          </p:nvSpPr>
          <p:spPr>
            <a:xfrm>
              <a:off x="4213162" y="3712263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5"/>
            <p:cNvSpPr/>
            <p:nvPr/>
          </p:nvSpPr>
          <p:spPr>
            <a:xfrm>
              <a:off x="3682534" y="377596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5"/>
            <p:cNvSpPr/>
            <p:nvPr/>
          </p:nvSpPr>
          <p:spPr>
            <a:xfrm>
              <a:off x="3762216" y="377596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5"/>
            <p:cNvSpPr/>
            <p:nvPr/>
          </p:nvSpPr>
          <p:spPr>
            <a:xfrm>
              <a:off x="3834309" y="377596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5"/>
            <p:cNvSpPr/>
            <p:nvPr/>
          </p:nvSpPr>
          <p:spPr>
            <a:xfrm>
              <a:off x="3913590" y="3775963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5"/>
            <p:cNvSpPr/>
            <p:nvPr/>
          </p:nvSpPr>
          <p:spPr>
            <a:xfrm>
              <a:off x="3989695" y="377596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5"/>
            <p:cNvSpPr/>
            <p:nvPr/>
          </p:nvSpPr>
          <p:spPr>
            <a:xfrm>
              <a:off x="4061788" y="377596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5"/>
            <p:cNvSpPr/>
            <p:nvPr/>
          </p:nvSpPr>
          <p:spPr>
            <a:xfrm>
              <a:off x="4137491" y="377596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5"/>
            <p:cNvSpPr/>
            <p:nvPr/>
          </p:nvSpPr>
          <p:spPr>
            <a:xfrm>
              <a:off x="4217174" y="377596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5"/>
            <p:cNvSpPr/>
            <p:nvPr/>
          </p:nvSpPr>
          <p:spPr>
            <a:xfrm>
              <a:off x="3682534" y="3839228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43" y="1"/>
                  </a:moveTo>
                  <a:cubicBezTo>
                    <a:pt x="156" y="1"/>
                    <a:pt x="0" y="360"/>
                    <a:pt x="216" y="564"/>
                  </a:cubicBezTo>
                  <a:cubicBezTo>
                    <a:pt x="282" y="630"/>
                    <a:pt x="363" y="659"/>
                    <a:pt x="442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5"/>
            <p:cNvSpPr/>
            <p:nvPr/>
          </p:nvSpPr>
          <p:spPr>
            <a:xfrm>
              <a:off x="3758605" y="3839228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5"/>
            <p:cNvSpPr/>
            <p:nvPr/>
          </p:nvSpPr>
          <p:spPr>
            <a:xfrm>
              <a:off x="3834309" y="3839228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5"/>
            <p:cNvSpPr/>
            <p:nvPr/>
          </p:nvSpPr>
          <p:spPr>
            <a:xfrm>
              <a:off x="3910012" y="3839228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43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5"/>
            <p:cNvSpPr/>
            <p:nvPr/>
          </p:nvSpPr>
          <p:spPr>
            <a:xfrm>
              <a:off x="3985683" y="3839228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44" y="1"/>
                  </a:moveTo>
                  <a:cubicBezTo>
                    <a:pt x="156" y="1"/>
                    <a:pt x="1" y="360"/>
                    <a:pt x="216" y="564"/>
                  </a:cubicBezTo>
                  <a:cubicBezTo>
                    <a:pt x="282" y="630"/>
                    <a:pt x="363" y="659"/>
                    <a:pt x="443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5"/>
            <p:cNvSpPr/>
            <p:nvPr/>
          </p:nvSpPr>
          <p:spPr>
            <a:xfrm>
              <a:off x="4061788" y="3839228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5"/>
            <p:cNvSpPr/>
            <p:nvPr/>
          </p:nvSpPr>
          <p:spPr>
            <a:xfrm>
              <a:off x="4137491" y="3839228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7" y="659"/>
                    <a:pt x="758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5"/>
            <p:cNvSpPr/>
            <p:nvPr/>
          </p:nvSpPr>
          <p:spPr>
            <a:xfrm>
              <a:off x="4213162" y="3839228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44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4" y="630"/>
                    <a:pt x="358" y="659"/>
                    <a:pt x="439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5"/>
            <p:cNvSpPr/>
            <p:nvPr/>
          </p:nvSpPr>
          <p:spPr>
            <a:xfrm>
              <a:off x="3682534" y="3902928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21"/>
                    <a:pt x="363" y="652"/>
                    <a:pt x="442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5"/>
            <p:cNvSpPr/>
            <p:nvPr/>
          </p:nvSpPr>
          <p:spPr>
            <a:xfrm>
              <a:off x="3758605" y="3902928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5"/>
            <p:cNvSpPr/>
            <p:nvPr/>
          </p:nvSpPr>
          <p:spPr>
            <a:xfrm>
              <a:off x="3834309" y="3902928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5"/>
            <p:cNvSpPr/>
            <p:nvPr/>
          </p:nvSpPr>
          <p:spPr>
            <a:xfrm>
              <a:off x="3910012" y="3902928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2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5"/>
            <p:cNvSpPr/>
            <p:nvPr/>
          </p:nvSpPr>
          <p:spPr>
            <a:xfrm>
              <a:off x="3985683" y="3902928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6" y="0"/>
                    <a:pt x="1" y="347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9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5"/>
            <p:cNvSpPr/>
            <p:nvPr/>
          </p:nvSpPr>
          <p:spPr>
            <a:xfrm>
              <a:off x="4061788" y="3902928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5"/>
            <p:cNvSpPr/>
            <p:nvPr/>
          </p:nvSpPr>
          <p:spPr>
            <a:xfrm>
              <a:off x="4137491" y="3902928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8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5"/>
            <p:cNvSpPr/>
            <p:nvPr/>
          </p:nvSpPr>
          <p:spPr>
            <a:xfrm>
              <a:off x="4213162" y="3902928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9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5"/>
            <p:cNvSpPr/>
            <p:nvPr/>
          </p:nvSpPr>
          <p:spPr>
            <a:xfrm>
              <a:off x="3682534" y="396659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5"/>
            <p:cNvSpPr/>
            <p:nvPr/>
          </p:nvSpPr>
          <p:spPr>
            <a:xfrm>
              <a:off x="3762216" y="3966594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5"/>
            <p:cNvSpPr/>
            <p:nvPr/>
          </p:nvSpPr>
          <p:spPr>
            <a:xfrm>
              <a:off x="3834309" y="396659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5"/>
            <p:cNvSpPr/>
            <p:nvPr/>
          </p:nvSpPr>
          <p:spPr>
            <a:xfrm>
              <a:off x="3913590" y="3966594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5"/>
            <p:cNvSpPr/>
            <p:nvPr/>
          </p:nvSpPr>
          <p:spPr>
            <a:xfrm>
              <a:off x="3989695" y="3966594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5"/>
            <p:cNvSpPr/>
            <p:nvPr/>
          </p:nvSpPr>
          <p:spPr>
            <a:xfrm>
              <a:off x="4061788" y="396659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5"/>
            <p:cNvSpPr/>
            <p:nvPr/>
          </p:nvSpPr>
          <p:spPr>
            <a:xfrm>
              <a:off x="4137491" y="396659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5"/>
            <p:cNvSpPr/>
            <p:nvPr/>
          </p:nvSpPr>
          <p:spPr>
            <a:xfrm>
              <a:off x="4217174" y="3966594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5"/>
            <p:cNvSpPr/>
            <p:nvPr/>
          </p:nvSpPr>
          <p:spPr>
            <a:xfrm>
              <a:off x="3682534" y="403026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5"/>
            <p:cNvSpPr/>
            <p:nvPr/>
          </p:nvSpPr>
          <p:spPr>
            <a:xfrm>
              <a:off x="3758605" y="4030260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5"/>
            <p:cNvSpPr/>
            <p:nvPr/>
          </p:nvSpPr>
          <p:spPr>
            <a:xfrm>
              <a:off x="3834309" y="403026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5"/>
            <p:cNvSpPr/>
            <p:nvPr/>
          </p:nvSpPr>
          <p:spPr>
            <a:xfrm>
              <a:off x="3910012" y="403026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5"/>
            <p:cNvSpPr/>
            <p:nvPr/>
          </p:nvSpPr>
          <p:spPr>
            <a:xfrm>
              <a:off x="3985683" y="4030260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56" y="1"/>
                    <a:pt x="1" y="348"/>
                    <a:pt x="216" y="552"/>
                  </a:cubicBezTo>
                  <a:cubicBezTo>
                    <a:pt x="282" y="618"/>
                    <a:pt x="363" y="647"/>
                    <a:pt x="443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5"/>
            <p:cNvSpPr/>
            <p:nvPr/>
          </p:nvSpPr>
          <p:spPr>
            <a:xfrm>
              <a:off x="4061888" y="4030260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5" y="0"/>
                  </a:moveTo>
                  <a:cubicBezTo>
                    <a:pt x="136" y="0"/>
                    <a:pt x="1" y="351"/>
                    <a:pt x="201" y="552"/>
                  </a:cubicBezTo>
                  <a:cubicBezTo>
                    <a:pt x="267" y="618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1"/>
                    <a:pt x="429" y="1"/>
                  </a:cubicBezTo>
                  <a:cubicBezTo>
                    <a:pt x="424" y="1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5"/>
            <p:cNvSpPr/>
            <p:nvPr/>
          </p:nvSpPr>
          <p:spPr>
            <a:xfrm>
              <a:off x="4137491" y="403026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5"/>
            <p:cNvSpPr/>
            <p:nvPr/>
          </p:nvSpPr>
          <p:spPr>
            <a:xfrm>
              <a:off x="4213162" y="4030260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5"/>
            <p:cNvSpPr/>
            <p:nvPr/>
          </p:nvSpPr>
          <p:spPr>
            <a:xfrm>
              <a:off x="3682534" y="4093558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56" y="0"/>
                    <a:pt x="0" y="347"/>
                    <a:pt x="216" y="563"/>
                  </a:cubicBezTo>
                  <a:cubicBezTo>
                    <a:pt x="281" y="629"/>
                    <a:pt x="361" y="658"/>
                    <a:pt x="440" y="658"/>
                  </a:cubicBezTo>
                  <a:cubicBezTo>
                    <a:pt x="607" y="658"/>
                    <a:pt x="767" y="527"/>
                    <a:pt x="767" y="323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5"/>
            <p:cNvSpPr/>
            <p:nvPr/>
          </p:nvSpPr>
          <p:spPr>
            <a:xfrm>
              <a:off x="3762216" y="4093558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5"/>
            <p:cNvSpPr/>
            <p:nvPr/>
          </p:nvSpPr>
          <p:spPr>
            <a:xfrm>
              <a:off x="3834309" y="4093558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5"/>
            <p:cNvSpPr/>
            <p:nvPr/>
          </p:nvSpPr>
          <p:spPr>
            <a:xfrm>
              <a:off x="3913590" y="4093558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24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3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5"/>
            <p:cNvSpPr/>
            <p:nvPr/>
          </p:nvSpPr>
          <p:spPr>
            <a:xfrm>
              <a:off x="3989695" y="4093558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5"/>
            <p:cNvSpPr/>
            <p:nvPr/>
          </p:nvSpPr>
          <p:spPr>
            <a:xfrm>
              <a:off x="4061788" y="4093558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5"/>
            <p:cNvSpPr/>
            <p:nvPr/>
          </p:nvSpPr>
          <p:spPr>
            <a:xfrm>
              <a:off x="4137491" y="4093558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49" y="658"/>
                    <a:pt x="429" y="658"/>
                  </a:cubicBezTo>
                  <a:cubicBezTo>
                    <a:pt x="596" y="658"/>
                    <a:pt x="758" y="527"/>
                    <a:pt x="767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5"/>
            <p:cNvSpPr/>
            <p:nvPr/>
          </p:nvSpPr>
          <p:spPr>
            <a:xfrm>
              <a:off x="4217174" y="4093558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5"/>
            <p:cNvSpPr/>
            <p:nvPr/>
          </p:nvSpPr>
          <p:spPr>
            <a:xfrm>
              <a:off x="3682534" y="415722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5"/>
            <p:cNvSpPr/>
            <p:nvPr/>
          </p:nvSpPr>
          <p:spPr>
            <a:xfrm>
              <a:off x="3758605" y="4157224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5"/>
            <p:cNvSpPr/>
            <p:nvPr/>
          </p:nvSpPr>
          <p:spPr>
            <a:xfrm>
              <a:off x="3834309" y="415722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5"/>
            <p:cNvSpPr/>
            <p:nvPr/>
          </p:nvSpPr>
          <p:spPr>
            <a:xfrm>
              <a:off x="3910012" y="415722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5"/>
            <p:cNvSpPr/>
            <p:nvPr/>
          </p:nvSpPr>
          <p:spPr>
            <a:xfrm>
              <a:off x="3985683" y="4157224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56" y="0"/>
                    <a:pt x="1" y="348"/>
                    <a:pt x="216" y="551"/>
                  </a:cubicBezTo>
                  <a:cubicBezTo>
                    <a:pt x="282" y="617"/>
                    <a:pt x="363" y="647"/>
                    <a:pt x="443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5"/>
            <p:cNvSpPr/>
            <p:nvPr/>
          </p:nvSpPr>
          <p:spPr>
            <a:xfrm>
              <a:off x="4061788" y="415722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5"/>
            <p:cNvSpPr/>
            <p:nvPr/>
          </p:nvSpPr>
          <p:spPr>
            <a:xfrm>
              <a:off x="4137491" y="415722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7" y="647"/>
                    <a:pt x="758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5"/>
            <p:cNvSpPr/>
            <p:nvPr/>
          </p:nvSpPr>
          <p:spPr>
            <a:xfrm>
              <a:off x="4213162" y="4157224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4" name="Google Shape;1684;p25"/>
          <p:cNvSpPr/>
          <p:nvPr/>
        </p:nvSpPr>
        <p:spPr>
          <a:xfrm>
            <a:off x="7689284" y="4447043"/>
            <a:ext cx="1454707" cy="273573"/>
          </a:xfrm>
          <a:custGeom>
            <a:avLst/>
            <a:gdLst/>
            <a:ahLst/>
            <a:cxnLst/>
            <a:rect l="l" t="t" r="r" b="b"/>
            <a:pathLst>
              <a:path w="43502" h="8181" extrusionOk="0">
                <a:moveTo>
                  <a:pt x="1" y="1"/>
                </a:moveTo>
                <a:lnTo>
                  <a:pt x="1" y="8181"/>
                </a:lnTo>
                <a:lnTo>
                  <a:pt x="43501" y="8181"/>
                </a:lnTo>
                <a:lnTo>
                  <a:pt x="4350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25"/>
          <p:cNvSpPr/>
          <p:nvPr/>
        </p:nvSpPr>
        <p:spPr>
          <a:xfrm>
            <a:off x="8416596" y="4281650"/>
            <a:ext cx="727387" cy="165428"/>
          </a:xfrm>
          <a:custGeom>
            <a:avLst/>
            <a:gdLst/>
            <a:ahLst/>
            <a:cxnLst/>
            <a:rect l="l" t="t" r="r" b="b"/>
            <a:pathLst>
              <a:path w="21752" h="4947" extrusionOk="0">
                <a:moveTo>
                  <a:pt x="1" y="0"/>
                </a:moveTo>
                <a:lnTo>
                  <a:pt x="1" y="4947"/>
                </a:lnTo>
                <a:lnTo>
                  <a:pt x="21751" y="4947"/>
                </a:lnTo>
                <a:lnTo>
                  <a:pt x="2175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25"/>
          <p:cNvSpPr/>
          <p:nvPr/>
        </p:nvSpPr>
        <p:spPr>
          <a:xfrm>
            <a:off x="7807827" y="4603139"/>
            <a:ext cx="379343" cy="332360"/>
          </a:xfrm>
          <a:custGeom>
            <a:avLst/>
            <a:gdLst/>
            <a:ahLst/>
            <a:cxnLst/>
            <a:rect l="l" t="t" r="r" b="b"/>
            <a:pathLst>
              <a:path w="11344" h="9939" extrusionOk="0">
                <a:moveTo>
                  <a:pt x="5679" y="0"/>
                </a:moveTo>
                <a:cubicBezTo>
                  <a:pt x="4013" y="0"/>
                  <a:pt x="2386" y="838"/>
                  <a:pt x="1450" y="2351"/>
                </a:cubicBezTo>
                <a:cubicBezTo>
                  <a:pt x="1" y="4687"/>
                  <a:pt x="719" y="7753"/>
                  <a:pt x="3055" y="9190"/>
                </a:cubicBezTo>
                <a:cubicBezTo>
                  <a:pt x="3872" y="9697"/>
                  <a:pt x="4778" y="9939"/>
                  <a:pt x="5673" y="9939"/>
                </a:cubicBezTo>
                <a:cubicBezTo>
                  <a:pt x="7336" y="9939"/>
                  <a:pt x="8959" y="9104"/>
                  <a:pt x="9894" y="7585"/>
                </a:cubicBezTo>
                <a:cubicBezTo>
                  <a:pt x="11343" y="5250"/>
                  <a:pt x="10612" y="2183"/>
                  <a:pt x="8289" y="746"/>
                </a:cubicBezTo>
                <a:cubicBezTo>
                  <a:pt x="7474" y="241"/>
                  <a:pt x="6571" y="0"/>
                  <a:pt x="567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9902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26"/>
          <p:cNvSpPr txBox="1">
            <a:spLocks noGrp="1"/>
          </p:cNvSpPr>
          <p:nvPr>
            <p:ph type="title"/>
          </p:nvPr>
        </p:nvSpPr>
        <p:spPr>
          <a:xfrm>
            <a:off x="706625" y="445050"/>
            <a:ext cx="585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9" name="Google Shape;1689;p26"/>
          <p:cNvSpPr txBox="1">
            <a:spLocks noGrp="1"/>
          </p:cNvSpPr>
          <p:nvPr>
            <p:ph type="subTitle" idx="1"/>
          </p:nvPr>
        </p:nvSpPr>
        <p:spPr>
          <a:xfrm>
            <a:off x="707675" y="3250155"/>
            <a:ext cx="2336100" cy="13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0" name="Google Shape;1690;p26"/>
          <p:cNvSpPr txBox="1">
            <a:spLocks noGrp="1"/>
          </p:cNvSpPr>
          <p:nvPr>
            <p:ph type="subTitle" idx="2"/>
          </p:nvPr>
        </p:nvSpPr>
        <p:spPr>
          <a:xfrm>
            <a:off x="3403950" y="3250155"/>
            <a:ext cx="2336100" cy="13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1" name="Google Shape;1691;p26"/>
          <p:cNvSpPr txBox="1">
            <a:spLocks noGrp="1"/>
          </p:cNvSpPr>
          <p:nvPr>
            <p:ph type="subTitle" idx="3"/>
          </p:nvPr>
        </p:nvSpPr>
        <p:spPr>
          <a:xfrm>
            <a:off x="6101275" y="3250155"/>
            <a:ext cx="2336100" cy="13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2" name="Google Shape;1692;p26"/>
          <p:cNvSpPr txBox="1">
            <a:spLocks noGrp="1"/>
          </p:cNvSpPr>
          <p:nvPr>
            <p:ph type="subTitle" idx="4"/>
          </p:nvPr>
        </p:nvSpPr>
        <p:spPr>
          <a:xfrm>
            <a:off x="709925" y="2711200"/>
            <a:ext cx="2331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26"/>
          <p:cNvSpPr txBox="1">
            <a:spLocks noGrp="1"/>
          </p:cNvSpPr>
          <p:nvPr>
            <p:ph type="subTitle" idx="5"/>
          </p:nvPr>
        </p:nvSpPr>
        <p:spPr>
          <a:xfrm>
            <a:off x="3406200" y="2711200"/>
            <a:ext cx="2331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4" name="Google Shape;1694;p26"/>
          <p:cNvSpPr txBox="1">
            <a:spLocks noGrp="1"/>
          </p:cNvSpPr>
          <p:nvPr>
            <p:ph type="subTitle" idx="6"/>
          </p:nvPr>
        </p:nvSpPr>
        <p:spPr>
          <a:xfrm>
            <a:off x="6103525" y="2711200"/>
            <a:ext cx="2331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5" name="Google Shape;1695;p26"/>
          <p:cNvCxnSpPr/>
          <p:nvPr/>
        </p:nvCxnSpPr>
        <p:spPr>
          <a:xfrm>
            <a:off x="8570950" y="0"/>
            <a:ext cx="0" cy="166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6" name="Google Shape;1696;p26"/>
          <p:cNvSpPr/>
          <p:nvPr/>
        </p:nvSpPr>
        <p:spPr>
          <a:xfrm>
            <a:off x="8403715" y="1391578"/>
            <a:ext cx="334467" cy="304739"/>
          </a:xfrm>
          <a:custGeom>
            <a:avLst/>
            <a:gdLst/>
            <a:ahLst/>
            <a:cxnLst/>
            <a:rect l="l" t="t" r="r" b="b"/>
            <a:pathLst>
              <a:path w="10002" h="9113" extrusionOk="0">
                <a:moveTo>
                  <a:pt x="5003" y="0"/>
                </a:moveTo>
                <a:cubicBezTo>
                  <a:pt x="3837" y="0"/>
                  <a:pt x="2672" y="447"/>
                  <a:pt x="1785" y="1339"/>
                </a:cubicBezTo>
                <a:cubicBezTo>
                  <a:pt x="1" y="3112"/>
                  <a:pt x="1" y="5998"/>
                  <a:pt x="1785" y="7783"/>
                </a:cubicBezTo>
                <a:cubicBezTo>
                  <a:pt x="2672" y="8669"/>
                  <a:pt x="3837" y="9112"/>
                  <a:pt x="5003" y="9112"/>
                </a:cubicBezTo>
                <a:cubicBezTo>
                  <a:pt x="6169" y="9112"/>
                  <a:pt x="7337" y="8669"/>
                  <a:pt x="8229" y="7783"/>
                </a:cubicBezTo>
                <a:cubicBezTo>
                  <a:pt x="10002" y="5998"/>
                  <a:pt x="10002" y="3112"/>
                  <a:pt x="8229" y="1339"/>
                </a:cubicBezTo>
                <a:cubicBezTo>
                  <a:pt x="7337" y="447"/>
                  <a:pt x="6169" y="0"/>
                  <a:pt x="50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7" name="Google Shape;1697;p26"/>
          <p:cNvGrpSpPr/>
          <p:nvPr/>
        </p:nvGrpSpPr>
        <p:grpSpPr>
          <a:xfrm>
            <a:off x="7912658" y="-9"/>
            <a:ext cx="555940" cy="467056"/>
            <a:chOff x="1655600" y="1342675"/>
            <a:chExt cx="415625" cy="349175"/>
          </a:xfrm>
        </p:grpSpPr>
        <p:sp>
          <p:nvSpPr>
            <p:cNvPr id="1698" name="Google Shape;1698;p26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6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6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6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6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6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6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6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6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6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6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6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6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6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6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6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6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6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6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6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6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6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6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6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6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6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6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6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6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6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6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6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6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6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6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6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6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6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6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6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6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6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6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6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6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6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6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6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6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6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6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6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6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6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6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6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6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6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6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6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6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6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6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6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2" name="Google Shape;1762;p26"/>
          <p:cNvSpPr/>
          <p:nvPr/>
        </p:nvSpPr>
        <p:spPr>
          <a:xfrm>
            <a:off x="6852626" y="677006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26"/>
          <p:cNvSpPr/>
          <p:nvPr/>
        </p:nvSpPr>
        <p:spPr>
          <a:xfrm rot="5400000">
            <a:off x="580899" y="4194150"/>
            <a:ext cx="368466" cy="1530255"/>
          </a:xfrm>
          <a:custGeom>
            <a:avLst/>
            <a:gdLst/>
            <a:ahLst/>
            <a:cxnLst/>
            <a:rect l="l" t="t" r="r" b="b"/>
            <a:pathLst>
              <a:path w="19236" h="79888" extrusionOk="0">
                <a:moveTo>
                  <a:pt x="1" y="1"/>
                </a:moveTo>
                <a:lnTo>
                  <a:pt x="1" y="79888"/>
                </a:lnTo>
                <a:lnTo>
                  <a:pt x="19236" y="79888"/>
                </a:lnTo>
                <a:lnTo>
                  <a:pt x="192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1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9"/>
          <p:cNvSpPr/>
          <p:nvPr/>
        </p:nvSpPr>
        <p:spPr>
          <a:xfrm>
            <a:off x="3866378" y="3755928"/>
            <a:ext cx="334467" cy="304739"/>
          </a:xfrm>
          <a:custGeom>
            <a:avLst/>
            <a:gdLst/>
            <a:ahLst/>
            <a:cxnLst/>
            <a:rect l="l" t="t" r="r" b="b"/>
            <a:pathLst>
              <a:path w="10002" h="9113" extrusionOk="0">
                <a:moveTo>
                  <a:pt x="5003" y="0"/>
                </a:moveTo>
                <a:cubicBezTo>
                  <a:pt x="3837" y="0"/>
                  <a:pt x="2672" y="447"/>
                  <a:pt x="1785" y="1339"/>
                </a:cubicBezTo>
                <a:cubicBezTo>
                  <a:pt x="1" y="3112"/>
                  <a:pt x="1" y="5998"/>
                  <a:pt x="1785" y="7783"/>
                </a:cubicBezTo>
                <a:cubicBezTo>
                  <a:pt x="2672" y="8669"/>
                  <a:pt x="3837" y="9112"/>
                  <a:pt x="5003" y="9112"/>
                </a:cubicBezTo>
                <a:cubicBezTo>
                  <a:pt x="6169" y="9112"/>
                  <a:pt x="7337" y="8669"/>
                  <a:pt x="8229" y="7783"/>
                </a:cubicBezTo>
                <a:cubicBezTo>
                  <a:pt x="10002" y="5998"/>
                  <a:pt x="10002" y="3112"/>
                  <a:pt x="8229" y="1339"/>
                </a:cubicBezTo>
                <a:cubicBezTo>
                  <a:pt x="7337" y="447"/>
                  <a:pt x="6169" y="0"/>
                  <a:pt x="5003" y="0"/>
                </a:cubicBezTo>
                <a:close/>
              </a:path>
            </a:pathLst>
          </a:custGeom>
          <a:solidFill>
            <a:srgbClr val="E738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9"/>
          <p:cNvSpPr/>
          <p:nvPr/>
        </p:nvSpPr>
        <p:spPr>
          <a:xfrm>
            <a:off x="0" y="2021486"/>
            <a:ext cx="4033589" cy="550257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9"/>
          <p:cNvGrpSpPr/>
          <p:nvPr/>
        </p:nvGrpSpPr>
        <p:grpSpPr>
          <a:xfrm>
            <a:off x="3331208" y="1414191"/>
            <a:ext cx="555940" cy="467056"/>
            <a:chOff x="1655600" y="1342675"/>
            <a:chExt cx="415625" cy="349175"/>
          </a:xfrm>
        </p:grpSpPr>
        <p:sp>
          <p:nvSpPr>
            <p:cNvPr id="449" name="Google Shape;449;p9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3" name="Google Shape;513;p9"/>
          <p:cNvCxnSpPr/>
          <p:nvPr/>
        </p:nvCxnSpPr>
        <p:spPr>
          <a:xfrm>
            <a:off x="4033563" y="9450"/>
            <a:ext cx="0" cy="391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9"/>
          <p:cNvSpPr/>
          <p:nvPr/>
        </p:nvSpPr>
        <p:spPr>
          <a:xfrm>
            <a:off x="3721368" y="3596084"/>
            <a:ext cx="624425" cy="624425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9"/>
          <p:cNvSpPr/>
          <p:nvPr/>
        </p:nvSpPr>
        <p:spPr>
          <a:xfrm>
            <a:off x="8439893" y="2803"/>
            <a:ext cx="699732" cy="1073391"/>
          </a:xfrm>
          <a:custGeom>
            <a:avLst/>
            <a:gdLst/>
            <a:ahLst/>
            <a:cxnLst/>
            <a:rect l="l" t="t" r="r" b="b"/>
            <a:pathLst>
              <a:path w="20925" h="32099" extrusionOk="0">
                <a:moveTo>
                  <a:pt x="1869" y="0"/>
                </a:moveTo>
                <a:cubicBezTo>
                  <a:pt x="671" y="2647"/>
                  <a:pt x="1" y="7881"/>
                  <a:pt x="1" y="10971"/>
                </a:cubicBezTo>
                <a:cubicBezTo>
                  <a:pt x="1" y="22553"/>
                  <a:pt x="9331" y="31979"/>
                  <a:pt x="20925" y="32099"/>
                </a:cubicBezTo>
                <a:lnTo>
                  <a:pt x="209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9"/>
          <p:cNvSpPr txBox="1">
            <a:spLocks noGrp="1"/>
          </p:cNvSpPr>
          <p:nvPr>
            <p:ph type="title"/>
          </p:nvPr>
        </p:nvSpPr>
        <p:spPr>
          <a:xfrm>
            <a:off x="713225" y="2024825"/>
            <a:ext cx="3321000" cy="5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7" name="Google Shape;517;p9"/>
          <p:cNvSpPr txBox="1">
            <a:spLocks noGrp="1"/>
          </p:cNvSpPr>
          <p:nvPr>
            <p:ph type="subTitle" idx="1"/>
          </p:nvPr>
        </p:nvSpPr>
        <p:spPr>
          <a:xfrm>
            <a:off x="4937800" y="2219092"/>
            <a:ext cx="3502200" cy="24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6" name="Google Shape;1766;p27"/>
          <p:cNvSpPr txBox="1">
            <a:spLocks noGrp="1"/>
          </p:cNvSpPr>
          <p:nvPr>
            <p:ph type="subTitle" idx="1"/>
          </p:nvPr>
        </p:nvSpPr>
        <p:spPr>
          <a:xfrm>
            <a:off x="635375" y="2515094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7" name="Google Shape;1767;p27"/>
          <p:cNvSpPr txBox="1">
            <a:spLocks noGrp="1"/>
          </p:cNvSpPr>
          <p:nvPr>
            <p:ph type="subTitle" idx="2"/>
          </p:nvPr>
        </p:nvSpPr>
        <p:spPr>
          <a:xfrm>
            <a:off x="3277700" y="3005493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8" name="Google Shape;1768;p27"/>
          <p:cNvSpPr txBox="1">
            <a:spLocks noGrp="1"/>
          </p:cNvSpPr>
          <p:nvPr>
            <p:ph type="subTitle" idx="3"/>
          </p:nvPr>
        </p:nvSpPr>
        <p:spPr>
          <a:xfrm>
            <a:off x="5997316" y="3487467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9" name="Google Shape;1769;p27"/>
          <p:cNvSpPr txBox="1">
            <a:spLocks noGrp="1"/>
          </p:cNvSpPr>
          <p:nvPr>
            <p:ph type="subTitle" idx="4"/>
          </p:nvPr>
        </p:nvSpPr>
        <p:spPr>
          <a:xfrm>
            <a:off x="635375" y="1978925"/>
            <a:ext cx="1895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0" name="Google Shape;1770;p27"/>
          <p:cNvSpPr txBox="1">
            <a:spLocks noGrp="1"/>
          </p:cNvSpPr>
          <p:nvPr>
            <p:ph type="subTitle" idx="5"/>
          </p:nvPr>
        </p:nvSpPr>
        <p:spPr>
          <a:xfrm>
            <a:off x="3277700" y="2474077"/>
            <a:ext cx="1895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1" name="Google Shape;1771;p27"/>
          <p:cNvSpPr txBox="1">
            <a:spLocks noGrp="1"/>
          </p:cNvSpPr>
          <p:nvPr>
            <p:ph type="subTitle" idx="6"/>
          </p:nvPr>
        </p:nvSpPr>
        <p:spPr>
          <a:xfrm>
            <a:off x="5997316" y="2956051"/>
            <a:ext cx="1895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2" name="Google Shape;1772;p27"/>
          <p:cNvSpPr/>
          <p:nvPr/>
        </p:nvSpPr>
        <p:spPr>
          <a:xfrm>
            <a:off x="3040652" y="4412747"/>
            <a:ext cx="403755" cy="375030"/>
          </a:xfrm>
          <a:custGeom>
            <a:avLst/>
            <a:gdLst/>
            <a:ahLst/>
            <a:cxnLst/>
            <a:rect l="l" t="t" r="r" b="b"/>
            <a:pathLst>
              <a:path w="12074" h="11215" extrusionOk="0">
                <a:moveTo>
                  <a:pt x="6019" y="1"/>
                </a:moveTo>
                <a:cubicBezTo>
                  <a:pt x="3324" y="1"/>
                  <a:pt x="945" y="1954"/>
                  <a:pt x="504" y="4711"/>
                </a:cubicBezTo>
                <a:cubicBezTo>
                  <a:pt x="1" y="7765"/>
                  <a:pt x="2085" y="10652"/>
                  <a:pt x="5139" y="11143"/>
                </a:cubicBezTo>
                <a:cubicBezTo>
                  <a:pt x="5441" y="11191"/>
                  <a:pt x="5741" y="11215"/>
                  <a:pt x="6037" y="11215"/>
                </a:cubicBezTo>
                <a:cubicBezTo>
                  <a:pt x="8740" y="11215"/>
                  <a:pt x="11128" y="9260"/>
                  <a:pt x="11571" y="6508"/>
                </a:cubicBezTo>
                <a:cubicBezTo>
                  <a:pt x="12074" y="3453"/>
                  <a:pt x="9990" y="567"/>
                  <a:pt x="6936" y="76"/>
                </a:cubicBezTo>
                <a:cubicBezTo>
                  <a:pt x="6628" y="25"/>
                  <a:pt x="6322" y="1"/>
                  <a:pt x="60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27"/>
          <p:cNvSpPr/>
          <p:nvPr/>
        </p:nvSpPr>
        <p:spPr>
          <a:xfrm>
            <a:off x="2899670" y="4257453"/>
            <a:ext cx="685721" cy="685319"/>
          </a:xfrm>
          <a:custGeom>
            <a:avLst/>
            <a:gdLst/>
            <a:ahLst/>
            <a:cxnLst/>
            <a:rect l="l" t="t" r="r" b="b"/>
            <a:pathLst>
              <a:path w="20506" h="20494" fill="none" extrusionOk="0">
                <a:moveTo>
                  <a:pt x="16853" y="3642"/>
                </a:moveTo>
                <a:cubicBezTo>
                  <a:pt x="20506" y="7295"/>
                  <a:pt x="20506" y="13200"/>
                  <a:pt x="16853" y="16853"/>
                </a:cubicBezTo>
                <a:cubicBezTo>
                  <a:pt x="13200" y="20494"/>
                  <a:pt x="7295" y="20494"/>
                  <a:pt x="3642" y="16853"/>
                </a:cubicBezTo>
                <a:cubicBezTo>
                  <a:pt x="1" y="13200"/>
                  <a:pt x="1" y="7295"/>
                  <a:pt x="3642" y="3642"/>
                </a:cubicBezTo>
                <a:cubicBezTo>
                  <a:pt x="7295" y="1"/>
                  <a:pt x="13200" y="1"/>
                  <a:pt x="16853" y="3642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27"/>
          <p:cNvSpPr/>
          <p:nvPr/>
        </p:nvSpPr>
        <p:spPr>
          <a:xfrm>
            <a:off x="245375" y="3726550"/>
            <a:ext cx="368475" cy="1416956"/>
          </a:xfrm>
          <a:custGeom>
            <a:avLst/>
            <a:gdLst/>
            <a:ahLst/>
            <a:cxnLst/>
            <a:rect l="l" t="t" r="r" b="b"/>
            <a:pathLst>
              <a:path w="11019" h="37680" extrusionOk="0">
                <a:moveTo>
                  <a:pt x="0" y="0"/>
                </a:moveTo>
                <a:lnTo>
                  <a:pt x="0" y="37680"/>
                </a:lnTo>
                <a:lnTo>
                  <a:pt x="11019" y="37680"/>
                </a:lnTo>
                <a:lnTo>
                  <a:pt x="11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5" name="Google Shape;1775;p27"/>
          <p:cNvCxnSpPr/>
          <p:nvPr/>
        </p:nvCxnSpPr>
        <p:spPr>
          <a:xfrm>
            <a:off x="613850" y="2183150"/>
            <a:ext cx="0" cy="296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6" name="Google Shape;1776;p27"/>
          <p:cNvCxnSpPr/>
          <p:nvPr/>
        </p:nvCxnSpPr>
        <p:spPr>
          <a:xfrm>
            <a:off x="3242525" y="2693025"/>
            <a:ext cx="0" cy="247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7" name="Google Shape;1777;p27"/>
          <p:cNvCxnSpPr/>
          <p:nvPr/>
        </p:nvCxnSpPr>
        <p:spPr>
          <a:xfrm>
            <a:off x="5975175" y="3173225"/>
            <a:ext cx="0" cy="201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8" name="Google Shape;1778;p27"/>
          <p:cNvSpPr/>
          <p:nvPr/>
        </p:nvSpPr>
        <p:spPr>
          <a:xfrm>
            <a:off x="5749076" y="4608581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9" name="Google Shape;1779;p27"/>
          <p:cNvGrpSpPr/>
          <p:nvPr/>
        </p:nvGrpSpPr>
        <p:grpSpPr>
          <a:xfrm>
            <a:off x="151664" y="117121"/>
            <a:ext cx="555909" cy="466998"/>
            <a:chOff x="2288402" y="2491171"/>
            <a:chExt cx="555909" cy="466998"/>
          </a:xfrm>
        </p:grpSpPr>
        <p:sp>
          <p:nvSpPr>
            <p:cNvPr id="1780" name="Google Shape;1780;p27"/>
            <p:cNvSpPr/>
            <p:nvPr/>
          </p:nvSpPr>
          <p:spPr>
            <a:xfrm>
              <a:off x="2288402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7"/>
            <p:cNvSpPr/>
            <p:nvPr/>
          </p:nvSpPr>
          <p:spPr>
            <a:xfrm>
              <a:off x="2368118" y="2491171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7"/>
            <p:cNvSpPr/>
            <p:nvPr/>
          </p:nvSpPr>
          <p:spPr>
            <a:xfrm>
              <a:off x="2443788" y="2491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7"/>
            <p:cNvSpPr/>
            <p:nvPr/>
          </p:nvSpPr>
          <p:spPr>
            <a:xfrm>
              <a:off x="2515881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7"/>
            <p:cNvSpPr/>
            <p:nvPr/>
          </p:nvSpPr>
          <p:spPr>
            <a:xfrm>
              <a:off x="2591585" y="2491171"/>
              <a:ext cx="25648" cy="21970"/>
            </a:xfrm>
            <a:custGeom>
              <a:avLst/>
              <a:gdLst/>
              <a:ahLst/>
              <a:cxnLst/>
              <a:rect l="l" t="t" r="r" b="b"/>
              <a:pathLst>
                <a:path w="767" h="657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68" y="628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7"/>
            <p:cNvSpPr/>
            <p:nvPr/>
          </p:nvSpPr>
          <p:spPr>
            <a:xfrm>
              <a:off x="2670866" y="2491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7"/>
            <p:cNvSpPr/>
            <p:nvPr/>
          </p:nvSpPr>
          <p:spPr>
            <a:xfrm>
              <a:off x="2743360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7"/>
            <p:cNvSpPr/>
            <p:nvPr/>
          </p:nvSpPr>
          <p:spPr>
            <a:xfrm>
              <a:off x="2819063" y="249117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7"/>
            <p:cNvSpPr/>
            <p:nvPr/>
          </p:nvSpPr>
          <p:spPr>
            <a:xfrm>
              <a:off x="2288402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7"/>
            <p:cNvSpPr/>
            <p:nvPr/>
          </p:nvSpPr>
          <p:spPr>
            <a:xfrm>
              <a:off x="2364106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7"/>
            <p:cNvSpPr/>
            <p:nvPr/>
          </p:nvSpPr>
          <p:spPr>
            <a:xfrm>
              <a:off x="2440211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7"/>
            <p:cNvSpPr/>
            <p:nvPr/>
          </p:nvSpPr>
          <p:spPr>
            <a:xfrm>
              <a:off x="2515881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7"/>
            <p:cNvSpPr/>
            <p:nvPr/>
          </p:nvSpPr>
          <p:spPr>
            <a:xfrm>
              <a:off x="2591585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59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7"/>
            <p:cNvSpPr/>
            <p:nvPr/>
          </p:nvSpPr>
          <p:spPr>
            <a:xfrm>
              <a:off x="2667288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7"/>
            <p:cNvSpPr/>
            <p:nvPr/>
          </p:nvSpPr>
          <p:spPr>
            <a:xfrm>
              <a:off x="2743360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7"/>
            <p:cNvSpPr/>
            <p:nvPr/>
          </p:nvSpPr>
          <p:spPr>
            <a:xfrm>
              <a:off x="2819063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7"/>
            <p:cNvSpPr/>
            <p:nvPr/>
          </p:nvSpPr>
          <p:spPr>
            <a:xfrm>
              <a:off x="2288402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7"/>
            <p:cNvSpPr/>
            <p:nvPr/>
          </p:nvSpPr>
          <p:spPr>
            <a:xfrm>
              <a:off x="2368118" y="2618536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7"/>
            <p:cNvSpPr/>
            <p:nvPr/>
          </p:nvSpPr>
          <p:spPr>
            <a:xfrm>
              <a:off x="2443788" y="261853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7"/>
            <p:cNvSpPr/>
            <p:nvPr/>
          </p:nvSpPr>
          <p:spPr>
            <a:xfrm>
              <a:off x="2515881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7"/>
            <p:cNvSpPr/>
            <p:nvPr/>
          </p:nvSpPr>
          <p:spPr>
            <a:xfrm>
              <a:off x="2591585" y="261853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7"/>
            <p:cNvSpPr/>
            <p:nvPr/>
          </p:nvSpPr>
          <p:spPr>
            <a:xfrm>
              <a:off x="2670866" y="2618536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7"/>
            <p:cNvSpPr/>
            <p:nvPr/>
          </p:nvSpPr>
          <p:spPr>
            <a:xfrm>
              <a:off x="2743360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7"/>
            <p:cNvSpPr/>
            <p:nvPr/>
          </p:nvSpPr>
          <p:spPr>
            <a:xfrm>
              <a:off x="2819063" y="261853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7"/>
            <p:cNvSpPr/>
            <p:nvPr/>
          </p:nvSpPr>
          <p:spPr>
            <a:xfrm>
              <a:off x="2288402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7"/>
            <p:cNvSpPr/>
            <p:nvPr/>
          </p:nvSpPr>
          <p:spPr>
            <a:xfrm>
              <a:off x="2368118" y="2681801"/>
              <a:ext cx="21636" cy="22070"/>
            </a:xfrm>
            <a:custGeom>
              <a:avLst/>
              <a:gdLst/>
              <a:ahLst/>
              <a:cxnLst/>
              <a:rect l="l" t="t" r="r" b="b"/>
              <a:pathLst>
                <a:path w="647" h="660" extrusionOk="0">
                  <a:moveTo>
                    <a:pt x="324" y="1"/>
                  </a:moveTo>
                  <a:cubicBezTo>
                    <a:pt x="144" y="1"/>
                    <a:pt x="0" y="157"/>
                    <a:pt x="0" y="324"/>
                  </a:cubicBezTo>
                  <a:cubicBezTo>
                    <a:pt x="0" y="504"/>
                    <a:pt x="144" y="660"/>
                    <a:pt x="324" y="660"/>
                  </a:cubicBezTo>
                  <a:cubicBezTo>
                    <a:pt x="503" y="660"/>
                    <a:pt x="647" y="504"/>
                    <a:pt x="647" y="324"/>
                  </a:cubicBezTo>
                  <a:cubicBezTo>
                    <a:pt x="647" y="157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7"/>
            <p:cNvSpPr/>
            <p:nvPr/>
          </p:nvSpPr>
          <p:spPr>
            <a:xfrm>
              <a:off x="2443788" y="2681801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5" y="1"/>
                    <a:pt x="1" y="157"/>
                    <a:pt x="1" y="324"/>
                  </a:cubicBezTo>
                  <a:cubicBezTo>
                    <a:pt x="1" y="504"/>
                    <a:pt x="145" y="660"/>
                    <a:pt x="324" y="660"/>
                  </a:cubicBezTo>
                  <a:cubicBezTo>
                    <a:pt x="504" y="660"/>
                    <a:pt x="648" y="504"/>
                    <a:pt x="648" y="324"/>
                  </a:cubicBezTo>
                  <a:cubicBezTo>
                    <a:pt x="648" y="157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7"/>
            <p:cNvSpPr/>
            <p:nvPr/>
          </p:nvSpPr>
          <p:spPr>
            <a:xfrm>
              <a:off x="2515881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7"/>
            <p:cNvSpPr/>
            <p:nvPr/>
          </p:nvSpPr>
          <p:spPr>
            <a:xfrm>
              <a:off x="2591585" y="268180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7" y="659"/>
                    <a:pt x="759" y="531"/>
                    <a:pt x="767" y="336"/>
                  </a:cubicBezTo>
                  <a:cubicBezTo>
                    <a:pt x="767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7"/>
            <p:cNvSpPr/>
            <p:nvPr/>
          </p:nvSpPr>
          <p:spPr>
            <a:xfrm>
              <a:off x="2670866" y="2681801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1"/>
                  </a:moveTo>
                  <a:cubicBezTo>
                    <a:pt x="157" y="1"/>
                    <a:pt x="1" y="157"/>
                    <a:pt x="1" y="324"/>
                  </a:cubicBezTo>
                  <a:cubicBezTo>
                    <a:pt x="1" y="504"/>
                    <a:pt x="157" y="660"/>
                    <a:pt x="336" y="660"/>
                  </a:cubicBezTo>
                  <a:cubicBezTo>
                    <a:pt x="516" y="660"/>
                    <a:pt x="660" y="504"/>
                    <a:pt x="660" y="324"/>
                  </a:cubicBezTo>
                  <a:cubicBezTo>
                    <a:pt x="660" y="157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7"/>
            <p:cNvSpPr/>
            <p:nvPr/>
          </p:nvSpPr>
          <p:spPr>
            <a:xfrm>
              <a:off x="2743360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7"/>
            <p:cNvSpPr/>
            <p:nvPr/>
          </p:nvSpPr>
          <p:spPr>
            <a:xfrm>
              <a:off x="2819063" y="2681801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7"/>
            <p:cNvSpPr/>
            <p:nvPr/>
          </p:nvSpPr>
          <p:spPr>
            <a:xfrm>
              <a:off x="2288402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7"/>
            <p:cNvSpPr/>
            <p:nvPr/>
          </p:nvSpPr>
          <p:spPr>
            <a:xfrm>
              <a:off x="2364106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7"/>
            <p:cNvSpPr/>
            <p:nvPr/>
          </p:nvSpPr>
          <p:spPr>
            <a:xfrm>
              <a:off x="2440211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7"/>
            <p:cNvSpPr/>
            <p:nvPr/>
          </p:nvSpPr>
          <p:spPr>
            <a:xfrm>
              <a:off x="2515881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7"/>
            <p:cNvSpPr/>
            <p:nvPr/>
          </p:nvSpPr>
          <p:spPr>
            <a:xfrm>
              <a:off x="2591585" y="2745501"/>
              <a:ext cx="25648" cy="21769"/>
            </a:xfrm>
            <a:custGeom>
              <a:avLst/>
              <a:gdLst/>
              <a:ahLst/>
              <a:cxnLst/>
              <a:rect l="l" t="t" r="r" b="b"/>
              <a:pathLst>
                <a:path w="767" h="651" extrusionOk="0">
                  <a:moveTo>
                    <a:pt x="432" y="0"/>
                  </a:moveTo>
                  <a:cubicBezTo>
                    <a:pt x="144" y="0"/>
                    <a:pt x="0" y="360"/>
                    <a:pt x="204" y="563"/>
                  </a:cubicBezTo>
                  <a:cubicBezTo>
                    <a:pt x="268" y="623"/>
                    <a:pt x="346" y="650"/>
                    <a:pt x="423" y="650"/>
                  </a:cubicBezTo>
                  <a:cubicBezTo>
                    <a:pt x="593" y="650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7"/>
            <p:cNvSpPr/>
            <p:nvPr/>
          </p:nvSpPr>
          <p:spPr>
            <a:xfrm>
              <a:off x="2667288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7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7"/>
            <p:cNvSpPr/>
            <p:nvPr/>
          </p:nvSpPr>
          <p:spPr>
            <a:xfrm>
              <a:off x="2743360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7"/>
            <p:cNvSpPr/>
            <p:nvPr/>
          </p:nvSpPr>
          <p:spPr>
            <a:xfrm>
              <a:off x="2819063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7"/>
            <p:cNvSpPr/>
            <p:nvPr/>
          </p:nvSpPr>
          <p:spPr>
            <a:xfrm>
              <a:off x="2288536" y="2809167"/>
              <a:ext cx="25548" cy="21636"/>
            </a:xfrm>
            <a:custGeom>
              <a:avLst/>
              <a:gdLst/>
              <a:ahLst/>
              <a:cxnLst/>
              <a:rect l="l" t="t" r="r" b="b"/>
              <a:pathLst>
                <a:path w="764" h="647" extrusionOk="0">
                  <a:moveTo>
                    <a:pt x="413" y="0"/>
                  </a:moveTo>
                  <a:cubicBezTo>
                    <a:pt x="136" y="0"/>
                    <a:pt x="0" y="340"/>
                    <a:pt x="200" y="552"/>
                  </a:cubicBezTo>
                  <a:cubicBezTo>
                    <a:pt x="266" y="617"/>
                    <a:pt x="347" y="647"/>
                    <a:pt x="427" y="647"/>
                  </a:cubicBezTo>
                  <a:cubicBezTo>
                    <a:pt x="592" y="647"/>
                    <a:pt x="751" y="518"/>
                    <a:pt x="751" y="324"/>
                  </a:cubicBezTo>
                  <a:cubicBezTo>
                    <a:pt x="763" y="144"/>
                    <a:pt x="608" y="1"/>
                    <a:pt x="428" y="1"/>
                  </a:cubicBezTo>
                  <a:cubicBezTo>
                    <a:pt x="423" y="0"/>
                    <a:pt x="418" y="0"/>
                    <a:pt x="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7"/>
            <p:cNvSpPr/>
            <p:nvPr/>
          </p:nvSpPr>
          <p:spPr>
            <a:xfrm>
              <a:off x="2368118" y="2809167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7"/>
            <p:cNvSpPr/>
            <p:nvPr/>
          </p:nvSpPr>
          <p:spPr>
            <a:xfrm>
              <a:off x="2443788" y="2809167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7"/>
            <p:cNvSpPr/>
            <p:nvPr/>
          </p:nvSpPr>
          <p:spPr>
            <a:xfrm>
              <a:off x="2515881" y="2809134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1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7"/>
            <p:cNvSpPr/>
            <p:nvPr/>
          </p:nvSpPr>
          <p:spPr>
            <a:xfrm>
              <a:off x="2591585" y="2809134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0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7" y="648"/>
                    <a:pt x="759" y="519"/>
                    <a:pt x="767" y="325"/>
                  </a:cubicBezTo>
                  <a:cubicBezTo>
                    <a:pt x="767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7"/>
            <p:cNvSpPr/>
            <p:nvPr/>
          </p:nvSpPr>
          <p:spPr>
            <a:xfrm>
              <a:off x="2670866" y="2809167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7"/>
            <p:cNvSpPr/>
            <p:nvPr/>
          </p:nvSpPr>
          <p:spPr>
            <a:xfrm>
              <a:off x="2743360" y="2809167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7"/>
            <p:cNvSpPr/>
            <p:nvPr/>
          </p:nvSpPr>
          <p:spPr>
            <a:xfrm>
              <a:off x="2819063" y="2809167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7"/>
            <p:cNvSpPr/>
            <p:nvPr/>
          </p:nvSpPr>
          <p:spPr>
            <a:xfrm>
              <a:off x="2288536" y="2872833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4" y="1"/>
                  </a:moveTo>
                  <a:cubicBezTo>
                    <a:pt x="136" y="1"/>
                    <a:pt x="0" y="352"/>
                    <a:pt x="200" y="552"/>
                  </a:cubicBezTo>
                  <a:cubicBezTo>
                    <a:pt x="266" y="618"/>
                    <a:pt x="347" y="647"/>
                    <a:pt x="427" y="647"/>
                  </a:cubicBezTo>
                  <a:cubicBezTo>
                    <a:pt x="592" y="647"/>
                    <a:pt x="751" y="519"/>
                    <a:pt x="751" y="324"/>
                  </a:cubicBezTo>
                  <a:cubicBezTo>
                    <a:pt x="751" y="145"/>
                    <a:pt x="608" y="1"/>
                    <a:pt x="428" y="1"/>
                  </a:cubicBezTo>
                  <a:cubicBezTo>
                    <a:pt x="423" y="1"/>
                    <a:pt x="419" y="1"/>
                    <a:pt x="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7"/>
            <p:cNvSpPr/>
            <p:nvPr/>
          </p:nvSpPr>
          <p:spPr>
            <a:xfrm>
              <a:off x="2368118" y="2872833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5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5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7"/>
            <p:cNvSpPr/>
            <p:nvPr/>
          </p:nvSpPr>
          <p:spPr>
            <a:xfrm>
              <a:off x="2443788" y="287283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7"/>
            <p:cNvSpPr/>
            <p:nvPr/>
          </p:nvSpPr>
          <p:spPr>
            <a:xfrm>
              <a:off x="2515881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7"/>
            <p:cNvSpPr/>
            <p:nvPr/>
          </p:nvSpPr>
          <p:spPr>
            <a:xfrm>
              <a:off x="2591585" y="287283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2" y="0"/>
                  </a:moveTo>
                  <a:cubicBezTo>
                    <a:pt x="446" y="0"/>
                    <a:pt x="439" y="0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7" y="647"/>
                    <a:pt x="759" y="519"/>
                    <a:pt x="767" y="324"/>
                  </a:cubicBezTo>
                  <a:cubicBezTo>
                    <a:pt x="767" y="140"/>
                    <a:pt x="623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7"/>
            <p:cNvSpPr/>
            <p:nvPr/>
          </p:nvSpPr>
          <p:spPr>
            <a:xfrm>
              <a:off x="2670866" y="2872833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7"/>
            <p:cNvSpPr/>
            <p:nvPr/>
          </p:nvSpPr>
          <p:spPr>
            <a:xfrm>
              <a:off x="2743360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7"/>
            <p:cNvSpPr/>
            <p:nvPr/>
          </p:nvSpPr>
          <p:spPr>
            <a:xfrm>
              <a:off x="2819063" y="287283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7"/>
            <p:cNvSpPr/>
            <p:nvPr/>
          </p:nvSpPr>
          <p:spPr>
            <a:xfrm>
              <a:off x="2288402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7"/>
            <p:cNvSpPr/>
            <p:nvPr/>
          </p:nvSpPr>
          <p:spPr>
            <a:xfrm>
              <a:off x="2364106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7"/>
            <p:cNvSpPr/>
            <p:nvPr/>
          </p:nvSpPr>
          <p:spPr>
            <a:xfrm>
              <a:off x="2440211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49" y="658"/>
                    <a:pt x="428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7"/>
            <p:cNvSpPr/>
            <p:nvPr/>
          </p:nvSpPr>
          <p:spPr>
            <a:xfrm>
              <a:off x="2515881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7"/>
            <p:cNvSpPr/>
            <p:nvPr/>
          </p:nvSpPr>
          <p:spPr>
            <a:xfrm>
              <a:off x="2591585" y="2936131"/>
              <a:ext cx="25648" cy="21937"/>
            </a:xfrm>
            <a:custGeom>
              <a:avLst/>
              <a:gdLst/>
              <a:ahLst/>
              <a:cxnLst/>
              <a:rect l="l" t="t" r="r" b="b"/>
              <a:pathLst>
                <a:path w="767" h="656" extrusionOk="0">
                  <a:moveTo>
                    <a:pt x="432" y="0"/>
                  </a:moveTo>
                  <a:cubicBezTo>
                    <a:pt x="144" y="12"/>
                    <a:pt x="0" y="360"/>
                    <a:pt x="204" y="563"/>
                  </a:cubicBezTo>
                  <a:cubicBezTo>
                    <a:pt x="268" y="627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7"/>
            <p:cNvSpPr/>
            <p:nvPr/>
          </p:nvSpPr>
          <p:spPr>
            <a:xfrm>
              <a:off x="2667288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7"/>
            <p:cNvSpPr/>
            <p:nvPr/>
          </p:nvSpPr>
          <p:spPr>
            <a:xfrm>
              <a:off x="2743360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7"/>
            <p:cNvSpPr/>
            <p:nvPr/>
          </p:nvSpPr>
          <p:spPr>
            <a:xfrm>
              <a:off x="2819063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4" name="Google Shape;1844;p27"/>
          <p:cNvGrpSpPr/>
          <p:nvPr/>
        </p:nvGrpSpPr>
        <p:grpSpPr>
          <a:xfrm>
            <a:off x="706614" y="4141929"/>
            <a:ext cx="555934" cy="466650"/>
            <a:chOff x="4723089" y="2279829"/>
            <a:chExt cx="555934" cy="466650"/>
          </a:xfrm>
        </p:grpSpPr>
        <p:sp>
          <p:nvSpPr>
            <p:cNvPr id="1845" name="Google Shape;1845;p27"/>
            <p:cNvSpPr/>
            <p:nvPr/>
          </p:nvSpPr>
          <p:spPr>
            <a:xfrm>
              <a:off x="472308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7"/>
            <p:cNvSpPr/>
            <p:nvPr/>
          </p:nvSpPr>
          <p:spPr>
            <a:xfrm>
              <a:off x="4798797" y="2279829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7"/>
            <p:cNvSpPr/>
            <p:nvPr/>
          </p:nvSpPr>
          <p:spPr>
            <a:xfrm>
              <a:off x="4874471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7"/>
            <p:cNvSpPr/>
            <p:nvPr/>
          </p:nvSpPr>
          <p:spPr>
            <a:xfrm>
              <a:off x="495057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7"/>
            <p:cNvSpPr/>
            <p:nvPr/>
          </p:nvSpPr>
          <p:spPr>
            <a:xfrm>
              <a:off x="5026287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7"/>
            <p:cNvSpPr/>
            <p:nvPr/>
          </p:nvSpPr>
          <p:spPr>
            <a:xfrm>
              <a:off x="5101960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7"/>
            <p:cNvSpPr/>
            <p:nvPr/>
          </p:nvSpPr>
          <p:spPr>
            <a:xfrm>
              <a:off x="5177668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7"/>
            <p:cNvSpPr/>
            <p:nvPr/>
          </p:nvSpPr>
          <p:spPr>
            <a:xfrm>
              <a:off x="5253776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7"/>
            <p:cNvSpPr/>
            <p:nvPr/>
          </p:nvSpPr>
          <p:spPr>
            <a:xfrm>
              <a:off x="472308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7"/>
            <p:cNvSpPr/>
            <p:nvPr/>
          </p:nvSpPr>
          <p:spPr>
            <a:xfrm>
              <a:off x="4798797" y="234353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7"/>
            <p:cNvSpPr/>
            <p:nvPr/>
          </p:nvSpPr>
          <p:spPr>
            <a:xfrm>
              <a:off x="4874471" y="234353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7" y="0"/>
                    <a:pt x="1" y="348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4"/>
                  </a:cubicBezTo>
                  <a:cubicBezTo>
                    <a:pt x="755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7"/>
            <p:cNvSpPr/>
            <p:nvPr/>
          </p:nvSpPr>
          <p:spPr>
            <a:xfrm>
              <a:off x="495057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7"/>
            <p:cNvSpPr/>
            <p:nvPr/>
          </p:nvSpPr>
          <p:spPr>
            <a:xfrm>
              <a:off x="5026287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7"/>
            <p:cNvSpPr/>
            <p:nvPr/>
          </p:nvSpPr>
          <p:spPr>
            <a:xfrm>
              <a:off x="5101960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32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7"/>
            <p:cNvSpPr/>
            <p:nvPr/>
          </p:nvSpPr>
          <p:spPr>
            <a:xfrm>
              <a:off x="5177668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7"/>
            <p:cNvSpPr/>
            <p:nvPr/>
          </p:nvSpPr>
          <p:spPr>
            <a:xfrm>
              <a:off x="5253776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7"/>
            <p:cNvSpPr/>
            <p:nvPr/>
          </p:nvSpPr>
          <p:spPr>
            <a:xfrm>
              <a:off x="472670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7"/>
            <p:cNvSpPr/>
            <p:nvPr/>
          </p:nvSpPr>
          <p:spPr>
            <a:xfrm>
              <a:off x="4798797" y="2406799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7"/>
            <p:cNvSpPr/>
            <p:nvPr/>
          </p:nvSpPr>
          <p:spPr>
            <a:xfrm>
              <a:off x="4874471" y="2406799"/>
              <a:ext cx="25682" cy="22037"/>
            </a:xfrm>
            <a:custGeom>
              <a:avLst/>
              <a:gdLst/>
              <a:ahLst/>
              <a:cxnLst/>
              <a:rect l="l" t="t" r="r" b="b"/>
              <a:pathLst>
                <a:path w="768" h="659" extrusionOk="0">
                  <a:moveTo>
                    <a:pt x="444" y="1"/>
                  </a:moveTo>
                  <a:cubicBezTo>
                    <a:pt x="145" y="1"/>
                    <a:pt x="1" y="348"/>
                    <a:pt x="204" y="564"/>
                  </a:cubicBezTo>
                  <a:cubicBezTo>
                    <a:pt x="270" y="629"/>
                    <a:pt x="353" y="659"/>
                    <a:pt x="434" y="659"/>
                  </a:cubicBezTo>
                  <a:cubicBezTo>
                    <a:pt x="603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7"/>
            <p:cNvSpPr/>
            <p:nvPr/>
          </p:nvSpPr>
          <p:spPr>
            <a:xfrm>
              <a:off x="495419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7"/>
            <p:cNvSpPr/>
            <p:nvPr/>
          </p:nvSpPr>
          <p:spPr>
            <a:xfrm>
              <a:off x="5026287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7"/>
            <p:cNvSpPr/>
            <p:nvPr/>
          </p:nvSpPr>
          <p:spPr>
            <a:xfrm>
              <a:off x="5105572" y="240679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24"/>
                  </a:cubicBezTo>
                  <a:cubicBezTo>
                    <a:pt x="1" y="504"/>
                    <a:pt x="144" y="659"/>
                    <a:pt x="324" y="659"/>
                  </a:cubicBezTo>
                  <a:cubicBezTo>
                    <a:pt x="504" y="659"/>
                    <a:pt x="659" y="504"/>
                    <a:pt x="659" y="324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7"/>
            <p:cNvSpPr/>
            <p:nvPr/>
          </p:nvSpPr>
          <p:spPr>
            <a:xfrm>
              <a:off x="518168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7"/>
            <p:cNvSpPr/>
            <p:nvPr/>
          </p:nvSpPr>
          <p:spPr>
            <a:xfrm>
              <a:off x="5253776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7"/>
            <p:cNvSpPr/>
            <p:nvPr/>
          </p:nvSpPr>
          <p:spPr>
            <a:xfrm>
              <a:off x="472308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7"/>
            <p:cNvSpPr/>
            <p:nvPr/>
          </p:nvSpPr>
          <p:spPr>
            <a:xfrm>
              <a:off x="4798797" y="2470468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7"/>
            <p:cNvSpPr/>
            <p:nvPr/>
          </p:nvSpPr>
          <p:spPr>
            <a:xfrm>
              <a:off x="4874471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7"/>
            <p:cNvSpPr/>
            <p:nvPr/>
          </p:nvSpPr>
          <p:spPr>
            <a:xfrm>
              <a:off x="495057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7"/>
            <p:cNvSpPr/>
            <p:nvPr/>
          </p:nvSpPr>
          <p:spPr>
            <a:xfrm>
              <a:off x="5026287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7"/>
            <p:cNvSpPr/>
            <p:nvPr/>
          </p:nvSpPr>
          <p:spPr>
            <a:xfrm>
              <a:off x="5101960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7"/>
            <p:cNvSpPr/>
            <p:nvPr/>
          </p:nvSpPr>
          <p:spPr>
            <a:xfrm>
              <a:off x="5177668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7"/>
            <p:cNvSpPr/>
            <p:nvPr/>
          </p:nvSpPr>
          <p:spPr>
            <a:xfrm>
              <a:off x="5253776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7"/>
            <p:cNvSpPr/>
            <p:nvPr/>
          </p:nvSpPr>
          <p:spPr>
            <a:xfrm>
              <a:off x="472670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7"/>
            <p:cNvSpPr/>
            <p:nvPr/>
          </p:nvSpPr>
          <p:spPr>
            <a:xfrm>
              <a:off x="4798797" y="253417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7"/>
            <p:cNvSpPr/>
            <p:nvPr/>
          </p:nvSpPr>
          <p:spPr>
            <a:xfrm>
              <a:off x="4874471" y="253417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7"/>
            <p:cNvSpPr/>
            <p:nvPr/>
          </p:nvSpPr>
          <p:spPr>
            <a:xfrm>
              <a:off x="495419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7"/>
            <p:cNvSpPr/>
            <p:nvPr/>
          </p:nvSpPr>
          <p:spPr>
            <a:xfrm>
              <a:off x="5026287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7"/>
            <p:cNvSpPr/>
            <p:nvPr/>
          </p:nvSpPr>
          <p:spPr>
            <a:xfrm>
              <a:off x="5105572" y="2534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7"/>
            <p:cNvSpPr/>
            <p:nvPr/>
          </p:nvSpPr>
          <p:spPr>
            <a:xfrm>
              <a:off x="518168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7"/>
            <p:cNvSpPr/>
            <p:nvPr/>
          </p:nvSpPr>
          <p:spPr>
            <a:xfrm>
              <a:off x="5253776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7"/>
            <p:cNvSpPr/>
            <p:nvPr/>
          </p:nvSpPr>
          <p:spPr>
            <a:xfrm>
              <a:off x="472670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7"/>
            <p:cNvSpPr/>
            <p:nvPr/>
          </p:nvSpPr>
          <p:spPr>
            <a:xfrm>
              <a:off x="4798797" y="259784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7"/>
            <p:cNvSpPr/>
            <p:nvPr/>
          </p:nvSpPr>
          <p:spPr>
            <a:xfrm>
              <a:off x="4874604" y="2597840"/>
              <a:ext cx="25548" cy="21669"/>
            </a:xfrm>
            <a:custGeom>
              <a:avLst/>
              <a:gdLst/>
              <a:ahLst/>
              <a:cxnLst/>
              <a:rect l="l" t="t" r="r" b="b"/>
              <a:pathLst>
                <a:path w="764" h="648" extrusionOk="0">
                  <a:moveTo>
                    <a:pt x="459" y="0"/>
                  </a:moveTo>
                  <a:cubicBezTo>
                    <a:pt x="453" y="0"/>
                    <a:pt x="447" y="0"/>
                    <a:pt x="440" y="1"/>
                  </a:cubicBezTo>
                  <a:cubicBezTo>
                    <a:pt x="435" y="0"/>
                    <a:pt x="430" y="0"/>
                    <a:pt x="425" y="0"/>
                  </a:cubicBezTo>
                  <a:cubicBezTo>
                    <a:pt x="136" y="0"/>
                    <a:pt x="0" y="351"/>
                    <a:pt x="200" y="552"/>
                  </a:cubicBezTo>
                  <a:cubicBezTo>
                    <a:pt x="266" y="618"/>
                    <a:pt x="349" y="647"/>
                    <a:pt x="430" y="647"/>
                  </a:cubicBezTo>
                  <a:cubicBezTo>
                    <a:pt x="599" y="647"/>
                    <a:pt x="763" y="518"/>
                    <a:pt x="763" y="324"/>
                  </a:cubicBezTo>
                  <a:cubicBezTo>
                    <a:pt x="763" y="151"/>
                    <a:pt x="630" y="0"/>
                    <a:pt x="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7"/>
            <p:cNvSpPr/>
            <p:nvPr/>
          </p:nvSpPr>
          <p:spPr>
            <a:xfrm>
              <a:off x="495419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7"/>
            <p:cNvSpPr/>
            <p:nvPr/>
          </p:nvSpPr>
          <p:spPr>
            <a:xfrm>
              <a:off x="5026287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7"/>
            <p:cNvSpPr/>
            <p:nvPr/>
          </p:nvSpPr>
          <p:spPr>
            <a:xfrm>
              <a:off x="5105572" y="259743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36"/>
                  </a:cubicBezTo>
                  <a:cubicBezTo>
                    <a:pt x="1" y="516"/>
                    <a:pt x="144" y="659"/>
                    <a:pt x="324" y="659"/>
                  </a:cubicBezTo>
                  <a:cubicBezTo>
                    <a:pt x="504" y="659"/>
                    <a:pt x="659" y="516"/>
                    <a:pt x="659" y="336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7"/>
            <p:cNvSpPr/>
            <p:nvPr/>
          </p:nvSpPr>
          <p:spPr>
            <a:xfrm>
              <a:off x="518168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7"/>
            <p:cNvSpPr/>
            <p:nvPr/>
          </p:nvSpPr>
          <p:spPr>
            <a:xfrm>
              <a:off x="5253776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7"/>
            <p:cNvSpPr/>
            <p:nvPr/>
          </p:nvSpPr>
          <p:spPr>
            <a:xfrm>
              <a:off x="472308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7"/>
            <p:cNvSpPr/>
            <p:nvPr/>
          </p:nvSpPr>
          <p:spPr>
            <a:xfrm>
              <a:off x="4798797" y="266114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7"/>
            <p:cNvSpPr/>
            <p:nvPr/>
          </p:nvSpPr>
          <p:spPr>
            <a:xfrm>
              <a:off x="4874471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7"/>
            <p:cNvSpPr/>
            <p:nvPr/>
          </p:nvSpPr>
          <p:spPr>
            <a:xfrm>
              <a:off x="495057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7"/>
            <p:cNvSpPr/>
            <p:nvPr/>
          </p:nvSpPr>
          <p:spPr>
            <a:xfrm>
              <a:off x="5026287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7"/>
            <p:cNvSpPr/>
            <p:nvPr/>
          </p:nvSpPr>
          <p:spPr>
            <a:xfrm>
              <a:off x="5101960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32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7"/>
            <p:cNvSpPr/>
            <p:nvPr/>
          </p:nvSpPr>
          <p:spPr>
            <a:xfrm>
              <a:off x="5177668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7"/>
            <p:cNvSpPr/>
            <p:nvPr/>
          </p:nvSpPr>
          <p:spPr>
            <a:xfrm>
              <a:off x="5253776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7"/>
            <p:cNvSpPr/>
            <p:nvPr/>
          </p:nvSpPr>
          <p:spPr>
            <a:xfrm>
              <a:off x="472670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7"/>
            <p:cNvSpPr/>
            <p:nvPr/>
          </p:nvSpPr>
          <p:spPr>
            <a:xfrm>
              <a:off x="4798797" y="272481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7"/>
            <p:cNvSpPr/>
            <p:nvPr/>
          </p:nvSpPr>
          <p:spPr>
            <a:xfrm>
              <a:off x="4874471" y="2724810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7"/>
            <p:cNvSpPr/>
            <p:nvPr/>
          </p:nvSpPr>
          <p:spPr>
            <a:xfrm>
              <a:off x="495419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7"/>
            <p:cNvSpPr/>
            <p:nvPr/>
          </p:nvSpPr>
          <p:spPr>
            <a:xfrm>
              <a:off x="5026287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7"/>
            <p:cNvSpPr/>
            <p:nvPr/>
          </p:nvSpPr>
          <p:spPr>
            <a:xfrm>
              <a:off x="5105572" y="272481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7"/>
            <p:cNvSpPr/>
            <p:nvPr/>
          </p:nvSpPr>
          <p:spPr>
            <a:xfrm>
              <a:off x="518168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7"/>
            <p:cNvSpPr/>
            <p:nvPr/>
          </p:nvSpPr>
          <p:spPr>
            <a:xfrm>
              <a:off x="5253776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9" name="Google Shape;1909;p27"/>
          <p:cNvGrpSpPr/>
          <p:nvPr/>
        </p:nvGrpSpPr>
        <p:grpSpPr>
          <a:xfrm>
            <a:off x="8333415" y="39646"/>
            <a:ext cx="823460" cy="1680594"/>
            <a:chOff x="8333415" y="39646"/>
            <a:chExt cx="823460" cy="1680594"/>
          </a:xfrm>
        </p:grpSpPr>
        <p:sp>
          <p:nvSpPr>
            <p:cNvPr id="1910" name="Google Shape;1910;p27"/>
            <p:cNvSpPr/>
            <p:nvPr/>
          </p:nvSpPr>
          <p:spPr>
            <a:xfrm>
              <a:off x="8333415" y="39646"/>
              <a:ext cx="823460" cy="1680594"/>
            </a:xfrm>
            <a:custGeom>
              <a:avLst/>
              <a:gdLst/>
              <a:ahLst/>
              <a:cxnLst/>
              <a:rect l="l" t="t" r="r" b="b"/>
              <a:pathLst>
                <a:path w="24625" h="50257" extrusionOk="0">
                  <a:moveTo>
                    <a:pt x="24625" y="1"/>
                  </a:moveTo>
                  <a:cubicBezTo>
                    <a:pt x="11055" y="372"/>
                    <a:pt x="0" y="11463"/>
                    <a:pt x="0" y="25129"/>
                  </a:cubicBezTo>
                  <a:cubicBezTo>
                    <a:pt x="0" y="38795"/>
                    <a:pt x="11055" y="49885"/>
                    <a:pt x="24625" y="50257"/>
                  </a:cubicBezTo>
                  <a:lnTo>
                    <a:pt x="24625" y="37585"/>
                  </a:lnTo>
                  <a:lnTo>
                    <a:pt x="20014" y="26063"/>
                  </a:lnTo>
                  <a:lnTo>
                    <a:pt x="24625" y="12673"/>
                  </a:lnTo>
                  <a:lnTo>
                    <a:pt x="2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7"/>
            <p:cNvSpPr/>
            <p:nvPr/>
          </p:nvSpPr>
          <p:spPr>
            <a:xfrm>
              <a:off x="8743924" y="463398"/>
              <a:ext cx="412951" cy="832689"/>
            </a:xfrm>
            <a:custGeom>
              <a:avLst/>
              <a:gdLst/>
              <a:ahLst/>
              <a:cxnLst/>
              <a:rect l="l" t="t" r="r" b="b"/>
              <a:pathLst>
                <a:path w="12349" h="24901" extrusionOk="0">
                  <a:moveTo>
                    <a:pt x="12349" y="1"/>
                  </a:moveTo>
                  <a:cubicBezTo>
                    <a:pt x="5594" y="144"/>
                    <a:pt x="1" y="5666"/>
                    <a:pt x="1" y="12445"/>
                  </a:cubicBezTo>
                  <a:cubicBezTo>
                    <a:pt x="1" y="19236"/>
                    <a:pt x="5594" y="24757"/>
                    <a:pt x="12349" y="24901"/>
                  </a:cubicBezTo>
                  <a:lnTo>
                    <a:pt x="123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43226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8"/>
          <p:cNvSpPr/>
          <p:nvPr/>
        </p:nvSpPr>
        <p:spPr>
          <a:xfrm>
            <a:off x="3823600" y="539500"/>
            <a:ext cx="4616400" cy="46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28"/>
          <p:cNvSpPr/>
          <p:nvPr/>
        </p:nvSpPr>
        <p:spPr>
          <a:xfrm flipH="1">
            <a:off x="3098145" y="-5575"/>
            <a:ext cx="725463" cy="890373"/>
          </a:xfrm>
          <a:custGeom>
            <a:avLst/>
            <a:gdLst/>
            <a:ahLst/>
            <a:cxnLst/>
            <a:rect l="l" t="t" r="r" b="b"/>
            <a:pathLst>
              <a:path w="18541" h="26626" extrusionOk="0">
                <a:moveTo>
                  <a:pt x="0" y="0"/>
                </a:moveTo>
                <a:lnTo>
                  <a:pt x="0" y="26625"/>
                </a:lnTo>
                <a:lnTo>
                  <a:pt x="12624" y="26625"/>
                </a:lnTo>
                <a:cubicBezTo>
                  <a:pt x="15894" y="26625"/>
                  <a:pt x="18541" y="23966"/>
                  <a:pt x="18541" y="20708"/>
                </a:cubicBezTo>
                <a:lnTo>
                  <a:pt x="185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28"/>
          <p:cNvSpPr/>
          <p:nvPr/>
        </p:nvSpPr>
        <p:spPr>
          <a:xfrm>
            <a:off x="8439896" y="3066100"/>
            <a:ext cx="250673" cy="2077493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6" name="Google Shape;1916;p28"/>
          <p:cNvGrpSpPr/>
          <p:nvPr/>
        </p:nvGrpSpPr>
        <p:grpSpPr>
          <a:xfrm flipH="1">
            <a:off x="2654397" y="3030886"/>
            <a:ext cx="556341" cy="466622"/>
            <a:chOff x="5590805" y="3094411"/>
            <a:chExt cx="556341" cy="466622"/>
          </a:xfrm>
        </p:grpSpPr>
        <p:sp>
          <p:nvSpPr>
            <p:cNvPr id="1917" name="Google Shape;1917;p28"/>
            <p:cNvSpPr/>
            <p:nvPr/>
          </p:nvSpPr>
          <p:spPr>
            <a:xfrm>
              <a:off x="5590805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8"/>
            <p:cNvSpPr/>
            <p:nvPr/>
          </p:nvSpPr>
          <p:spPr>
            <a:xfrm>
              <a:off x="5670493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8"/>
            <p:cNvSpPr/>
            <p:nvPr/>
          </p:nvSpPr>
          <p:spPr>
            <a:xfrm>
              <a:off x="5742589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8"/>
            <p:cNvSpPr/>
            <p:nvPr/>
          </p:nvSpPr>
          <p:spPr>
            <a:xfrm>
              <a:off x="5818297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2" y="646"/>
                    <a:pt x="433" y="646"/>
                  </a:cubicBezTo>
                  <a:cubicBezTo>
                    <a:pt x="603" y="646"/>
                    <a:pt x="767" y="518"/>
                    <a:pt x="767" y="323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8"/>
            <p:cNvSpPr/>
            <p:nvPr/>
          </p:nvSpPr>
          <p:spPr>
            <a:xfrm>
              <a:off x="5897985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8"/>
            <p:cNvSpPr/>
            <p:nvPr/>
          </p:nvSpPr>
          <p:spPr>
            <a:xfrm>
              <a:off x="5970082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8"/>
            <p:cNvSpPr/>
            <p:nvPr/>
          </p:nvSpPr>
          <p:spPr>
            <a:xfrm>
              <a:off x="6045790" y="309441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8"/>
            <p:cNvSpPr/>
            <p:nvPr/>
          </p:nvSpPr>
          <p:spPr>
            <a:xfrm>
              <a:off x="6125076" y="3094411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3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8"/>
            <p:cNvSpPr/>
            <p:nvPr/>
          </p:nvSpPr>
          <p:spPr>
            <a:xfrm>
              <a:off x="5590805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7" y="1"/>
                    <a:pt x="450" y="1"/>
                    <a:pt x="444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8"/>
            <p:cNvSpPr/>
            <p:nvPr/>
          </p:nvSpPr>
          <p:spPr>
            <a:xfrm>
              <a:off x="5666915" y="3158047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1"/>
                  </a:moveTo>
                  <a:cubicBezTo>
                    <a:pt x="444" y="1"/>
                    <a:pt x="438" y="1"/>
                    <a:pt x="431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0" y="618"/>
                    <a:pt x="351" y="648"/>
                    <a:pt x="430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1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8"/>
            <p:cNvSpPr/>
            <p:nvPr/>
          </p:nvSpPr>
          <p:spPr>
            <a:xfrm>
              <a:off x="5742589" y="3158080"/>
              <a:ext cx="25548" cy="21769"/>
            </a:xfrm>
            <a:custGeom>
              <a:avLst/>
              <a:gdLst/>
              <a:ahLst/>
              <a:cxnLst/>
              <a:rect l="l" t="t" r="r" b="b"/>
              <a:pathLst>
                <a:path w="764" h="651" extrusionOk="0">
                  <a:moveTo>
                    <a:pt x="432" y="0"/>
                  </a:moveTo>
                  <a:cubicBezTo>
                    <a:pt x="144" y="0"/>
                    <a:pt x="1" y="360"/>
                    <a:pt x="204" y="563"/>
                  </a:cubicBezTo>
                  <a:cubicBezTo>
                    <a:pt x="272" y="624"/>
                    <a:pt x="353" y="651"/>
                    <a:pt x="431" y="651"/>
                  </a:cubicBezTo>
                  <a:cubicBezTo>
                    <a:pt x="603" y="651"/>
                    <a:pt x="763" y="521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8"/>
            <p:cNvSpPr/>
            <p:nvPr/>
          </p:nvSpPr>
          <p:spPr>
            <a:xfrm>
              <a:off x="5818297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2" y="1"/>
                  </a:moveTo>
                  <a:cubicBezTo>
                    <a:pt x="456" y="1"/>
                    <a:pt x="450" y="1"/>
                    <a:pt x="444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4" y="618"/>
                    <a:pt x="357" y="648"/>
                    <a:pt x="439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22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8"/>
            <p:cNvSpPr/>
            <p:nvPr/>
          </p:nvSpPr>
          <p:spPr>
            <a:xfrm>
              <a:off x="5894006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8"/>
            <p:cNvSpPr/>
            <p:nvPr/>
          </p:nvSpPr>
          <p:spPr>
            <a:xfrm>
              <a:off x="5970082" y="3158047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1"/>
                  </a:cubicBezTo>
                  <a:cubicBezTo>
                    <a:pt x="144" y="1"/>
                    <a:pt x="1" y="349"/>
                    <a:pt x="204" y="552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8"/>
            <p:cNvSpPr/>
            <p:nvPr/>
          </p:nvSpPr>
          <p:spPr>
            <a:xfrm>
              <a:off x="6045890" y="3158080"/>
              <a:ext cx="25147" cy="21636"/>
            </a:xfrm>
            <a:custGeom>
              <a:avLst/>
              <a:gdLst/>
              <a:ahLst/>
              <a:cxnLst/>
              <a:rect l="l" t="t" r="r" b="b"/>
              <a:pathLst>
                <a:path w="752" h="647" extrusionOk="0">
                  <a:moveTo>
                    <a:pt x="415" y="0"/>
                  </a:moveTo>
                  <a:cubicBezTo>
                    <a:pt x="137" y="0"/>
                    <a:pt x="1" y="351"/>
                    <a:pt x="201" y="551"/>
                  </a:cubicBezTo>
                  <a:cubicBezTo>
                    <a:pt x="267" y="617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0"/>
                    <a:pt x="429" y="0"/>
                  </a:cubicBezTo>
                  <a:cubicBezTo>
                    <a:pt x="424" y="0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8"/>
            <p:cNvSpPr/>
            <p:nvPr/>
          </p:nvSpPr>
          <p:spPr>
            <a:xfrm>
              <a:off x="6121498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3" y="618"/>
                    <a:pt x="357" y="648"/>
                    <a:pt x="438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8"/>
            <p:cNvSpPr/>
            <p:nvPr/>
          </p:nvSpPr>
          <p:spPr>
            <a:xfrm>
              <a:off x="5590805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22"/>
                    <a:pt x="363" y="653"/>
                    <a:pt x="443" y="653"/>
                  </a:cubicBezTo>
                  <a:cubicBezTo>
                    <a:pt x="608" y="653"/>
                    <a:pt x="767" y="518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8"/>
            <p:cNvSpPr/>
            <p:nvPr/>
          </p:nvSpPr>
          <p:spPr>
            <a:xfrm>
              <a:off x="5670493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8"/>
            <p:cNvSpPr/>
            <p:nvPr/>
          </p:nvSpPr>
          <p:spPr>
            <a:xfrm>
              <a:off x="5742589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8"/>
            <p:cNvSpPr/>
            <p:nvPr/>
          </p:nvSpPr>
          <p:spPr>
            <a:xfrm>
              <a:off x="5818297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2" y="653"/>
                    <a:pt x="434" y="653"/>
                  </a:cubicBezTo>
                  <a:cubicBezTo>
                    <a:pt x="603" y="653"/>
                    <a:pt x="767" y="518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8"/>
            <p:cNvSpPr/>
            <p:nvPr/>
          </p:nvSpPr>
          <p:spPr>
            <a:xfrm>
              <a:off x="5897985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8"/>
            <p:cNvSpPr/>
            <p:nvPr/>
          </p:nvSpPr>
          <p:spPr>
            <a:xfrm>
              <a:off x="5970082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8"/>
            <p:cNvSpPr/>
            <p:nvPr/>
          </p:nvSpPr>
          <p:spPr>
            <a:xfrm>
              <a:off x="6045790" y="3221349"/>
              <a:ext cx="25247" cy="21836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6" y="653"/>
                    <a:pt x="755" y="518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8"/>
            <p:cNvSpPr/>
            <p:nvPr/>
          </p:nvSpPr>
          <p:spPr>
            <a:xfrm>
              <a:off x="6125076" y="3221349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8"/>
            <p:cNvSpPr/>
            <p:nvPr/>
          </p:nvSpPr>
          <p:spPr>
            <a:xfrm>
              <a:off x="5590805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8"/>
            <p:cNvSpPr/>
            <p:nvPr/>
          </p:nvSpPr>
          <p:spPr>
            <a:xfrm>
              <a:off x="5670493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8"/>
            <p:cNvSpPr/>
            <p:nvPr/>
          </p:nvSpPr>
          <p:spPr>
            <a:xfrm>
              <a:off x="5742589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8"/>
            <p:cNvSpPr/>
            <p:nvPr/>
          </p:nvSpPr>
          <p:spPr>
            <a:xfrm>
              <a:off x="5818297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8"/>
            <p:cNvSpPr/>
            <p:nvPr/>
          </p:nvSpPr>
          <p:spPr>
            <a:xfrm>
              <a:off x="5897985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8"/>
            <p:cNvSpPr/>
            <p:nvPr/>
          </p:nvSpPr>
          <p:spPr>
            <a:xfrm>
              <a:off x="5970082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8"/>
            <p:cNvSpPr/>
            <p:nvPr/>
          </p:nvSpPr>
          <p:spPr>
            <a:xfrm>
              <a:off x="6045790" y="328505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8"/>
            <p:cNvSpPr/>
            <p:nvPr/>
          </p:nvSpPr>
          <p:spPr>
            <a:xfrm>
              <a:off x="6125076" y="3285052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8"/>
            <p:cNvSpPr/>
            <p:nvPr/>
          </p:nvSpPr>
          <p:spPr>
            <a:xfrm>
              <a:off x="5590805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8"/>
            <p:cNvSpPr/>
            <p:nvPr/>
          </p:nvSpPr>
          <p:spPr>
            <a:xfrm>
              <a:off x="5666915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8"/>
            <p:cNvSpPr/>
            <p:nvPr/>
          </p:nvSpPr>
          <p:spPr>
            <a:xfrm>
              <a:off x="5742589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8"/>
            <p:cNvSpPr/>
            <p:nvPr/>
          </p:nvSpPr>
          <p:spPr>
            <a:xfrm>
              <a:off x="5818297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8"/>
            <p:cNvSpPr/>
            <p:nvPr/>
          </p:nvSpPr>
          <p:spPr>
            <a:xfrm>
              <a:off x="5894006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8"/>
            <p:cNvSpPr/>
            <p:nvPr/>
          </p:nvSpPr>
          <p:spPr>
            <a:xfrm>
              <a:off x="5970082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8"/>
            <p:cNvSpPr/>
            <p:nvPr/>
          </p:nvSpPr>
          <p:spPr>
            <a:xfrm>
              <a:off x="6045790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8"/>
            <p:cNvSpPr/>
            <p:nvPr/>
          </p:nvSpPr>
          <p:spPr>
            <a:xfrm>
              <a:off x="6121498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8"/>
            <p:cNvSpPr/>
            <p:nvPr/>
          </p:nvSpPr>
          <p:spPr>
            <a:xfrm>
              <a:off x="5590805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56" y="1"/>
                    <a:pt x="0" y="348"/>
                    <a:pt x="216" y="564"/>
                  </a:cubicBezTo>
                  <a:cubicBezTo>
                    <a:pt x="281" y="629"/>
                    <a:pt x="362" y="659"/>
                    <a:pt x="441" y="659"/>
                  </a:cubicBezTo>
                  <a:cubicBezTo>
                    <a:pt x="607" y="659"/>
                    <a:pt x="767" y="527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8"/>
            <p:cNvSpPr/>
            <p:nvPr/>
          </p:nvSpPr>
          <p:spPr>
            <a:xfrm>
              <a:off x="5670493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8"/>
            <p:cNvSpPr/>
            <p:nvPr/>
          </p:nvSpPr>
          <p:spPr>
            <a:xfrm>
              <a:off x="5742589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8"/>
            <p:cNvSpPr/>
            <p:nvPr/>
          </p:nvSpPr>
          <p:spPr>
            <a:xfrm>
              <a:off x="5818297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1" y="659"/>
                    <a:pt x="432" y="659"/>
                  </a:cubicBezTo>
                  <a:cubicBezTo>
                    <a:pt x="602" y="659"/>
                    <a:pt x="767" y="527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8"/>
            <p:cNvSpPr/>
            <p:nvPr/>
          </p:nvSpPr>
          <p:spPr>
            <a:xfrm>
              <a:off x="5897985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8"/>
            <p:cNvSpPr/>
            <p:nvPr/>
          </p:nvSpPr>
          <p:spPr>
            <a:xfrm>
              <a:off x="5970082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8"/>
            <p:cNvSpPr/>
            <p:nvPr/>
          </p:nvSpPr>
          <p:spPr>
            <a:xfrm>
              <a:off x="6045790" y="3411990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8"/>
            <p:cNvSpPr/>
            <p:nvPr/>
          </p:nvSpPr>
          <p:spPr>
            <a:xfrm>
              <a:off x="6125076" y="341199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8"/>
            <p:cNvSpPr/>
            <p:nvPr/>
          </p:nvSpPr>
          <p:spPr>
            <a:xfrm>
              <a:off x="5590805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8"/>
            <p:cNvSpPr/>
            <p:nvPr/>
          </p:nvSpPr>
          <p:spPr>
            <a:xfrm>
              <a:off x="5666915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8"/>
            <p:cNvSpPr/>
            <p:nvPr/>
          </p:nvSpPr>
          <p:spPr>
            <a:xfrm>
              <a:off x="5742589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8"/>
            <p:cNvSpPr/>
            <p:nvPr/>
          </p:nvSpPr>
          <p:spPr>
            <a:xfrm>
              <a:off x="5818297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8"/>
            <p:cNvSpPr/>
            <p:nvPr/>
          </p:nvSpPr>
          <p:spPr>
            <a:xfrm>
              <a:off x="5894006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8"/>
            <p:cNvSpPr/>
            <p:nvPr/>
          </p:nvSpPr>
          <p:spPr>
            <a:xfrm>
              <a:off x="5970082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8"/>
            <p:cNvSpPr/>
            <p:nvPr/>
          </p:nvSpPr>
          <p:spPr>
            <a:xfrm>
              <a:off x="6045790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8"/>
            <p:cNvSpPr/>
            <p:nvPr/>
          </p:nvSpPr>
          <p:spPr>
            <a:xfrm>
              <a:off x="6121498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8"/>
            <p:cNvSpPr/>
            <p:nvPr/>
          </p:nvSpPr>
          <p:spPr>
            <a:xfrm>
              <a:off x="5590805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8"/>
            <p:cNvSpPr/>
            <p:nvPr/>
          </p:nvSpPr>
          <p:spPr>
            <a:xfrm>
              <a:off x="5666915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8"/>
            <p:cNvSpPr/>
            <p:nvPr/>
          </p:nvSpPr>
          <p:spPr>
            <a:xfrm>
              <a:off x="5742589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8"/>
            <p:cNvSpPr/>
            <p:nvPr/>
          </p:nvSpPr>
          <p:spPr>
            <a:xfrm>
              <a:off x="5818297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8"/>
            <p:cNvSpPr/>
            <p:nvPr/>
          </p:nvSpPr>
          <p:spPr>
            <a:xfrm>
              <a:off x="5894006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8"/>
            <p:cNvSpPr/>
            <p:nvPr/>
          </p:nvSpPr>
          <p:spPr>
            <a:xfrm>
              <a:off x="5970082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8"/>
            <p:cNvSpPr/>
            <p:nvPr/>
          </p:nvSpPr>
          <p:spPr>
            <a:xfrm>
              <a:off x="6045790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8"/>
            <p:cNvSpPr/>
            <p:nvPr/>
          </p:nvSpPr>
          <p:spPr>
            <a:xfrm>
              <a:off x="6121498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8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81" name="Google Shape;1981;p28"/>
          <p:cNvCxnSpPr/>
          <p:nvPr/>
        </p:nvCxnSpPr>
        <p:spPr>
          <a:xfrm>
            <a:off x="8439906" y="1766450"/>
            <a:ext cx="0" cy="339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2" name="Google Shape;1982;p28"/>
          <p:cNvSpPr/>
          <p:nvPr/>
        </p:nvSpPr>
        <p:spPr>
          <a:xfrm>
            <a:off x="3221198" y="2205912"/>
            <a:ext cx="403755" cy="375030"/>
          </a:xfrm>
          <a:custGeom>
            <a:avLst/>
            <a:gdLst/>
            <a:ahLst/>
            <a:cxnLst/>
            <a:rect l="l" t="t" r="r" b="b"/>
            <a:pathLst>
              <a:path w="12074" h="11215" extrusionOk="0">
                <a:moveTo>
                  <a:pt x="6019" y="1"/>
                </a:moveTo>
                <a:cubicBezTo>
                  <a:pt x="3324" y="1"/>
                  <a:pt x="945" y="1954"/>
                  <a:pt x="504" y="4711"/>
                </a:cubicBezTo>
                <a:cubicBezTo>
                  <a:pt x="1" y="7765"/>
                  <a:pt x="2085" y="10652"/>
                  <a:pt x="5139" y="11143"/>
                </a:cubicBezTo>
                <a:cubicBezTo>
                  <a:pt x="5441" y="11191"/>
                  <a:pt x="5741" y="11215"/>
                  <a:pt x="6037" y="11215"/>
                </a:cubicBezTo>
                <a:cubicBezTo>
                  <a:pt x="8740" y="11215"/>
                  <a:pt x="11128" y="9260"/>
                  <a:pt x="11571" y="6508"/>
                </a:cubicBezTo>
                <a:cubicBezTo>
                  <a:pt x="12074" y="3453"/>
                  <a:pt x="9990" y="567"/>
                  <a:pt x="6936" y="76"/>
                </a:cubicBezTo>
                <a:cubicBezTo>
                  <a:pt x="6628" y="25"/>
                  <a:pt x="6322" y="1"/>
                  <a:pt x="60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28"/>
          <p:cNvSpPr/>
          <p:nvPr/>
        </p:nvSpPr>
        <p:spPr>
          <a:xfrm>
            <a:off x="1596255" y="2868083"/>
            <a:ext cx="624425" cy="624425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28"/>
          <p:cNvSpPr/>
          <p:nvPr/>
        </p:nvSpPr>
        <p:spPr>
          <a:xfrm>
            <a:off x="1659606" y="2153729"/>
            <a:ext cx="2164003" cy="1311316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28"/>
          <p:cNvSpPr/>
          <p:nvPr/>
        </p:nvSpPr>
        <p:spPr>
          <a:xfrm>
            <a:off x="3423073" y="-5184"/>
            <a:ext cx="33" cy="2395107"/>
          </a:xfrm>
          <a:custGeom>
            <a:avLst/>
            <a:gdLst/>
            <a:ahLst/>
            <a:cxnLst/>
            <a:rect l="l" t="t" r="r" b="b"/>
            <a:pathLst>
              <a:path w="1" h="71624" fill="none" extrusionOk="0">
                <a:moveTo>
                  <a:pt x="0" y="71624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38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28"/>
          <p:cNvSpPr txBox="1">
            <a:spLocks noGrp="1"/>
          </p:cNvSpPr>
          <p:nvPr>
            <p:ph type="subTitle" idx="1"/>
          </p:nvPr>
        </p:nvSpPr>
        <p:spPr>
          <a:xfrm>
            <a:off x="5200425" y="1128460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8" name="Google Shape;1988;p28"/>
          <p:cNvSpPr txBox="1">
            <a:spLocks noGrp="1"/>
          </p:cNvSpPr>
          <p:nvPr>
            <p:ph type="subTitle" idx="2"/>
          </p:nvPr>
        </p:nvSpPr>
        <p:spPr>
          <a:xfrm>
            <a:off x="5200425" y="3851020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28"/>
          <p:cNvSpPr txBox="1">
            <a:spLocks noGrp="1"/>
          </p:cNvSpPr>
          <p:nvPr>
            <p:ph type="subTitle" idx="3"/>
          </p:nvPr>
        </p:nvSpPr>
        <p:spPr>
          <a:xfrm>
            <a:off x="5200425" y="2485583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0" name="Google Shape;1990;p28"/>
          <p:cNvSpPr txBox="1">
            <a:spLocks noGrp="1"/>
          </p:cNvSpPr>
          <p:nvPr>
            <p:ph type="subTitle" idx="4"/>
          </p:nvPr>
        </p:nvSpPr>
        <p:spPr>
          <a:xfrm>
            <a:off x="5200425" y="593943"/>
            <a:ext cx="1895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28"/>
          <p:cNvSpPr txBox="1">
            <a:spLocks noGrp="1"/>
          </p:cNvSpPr>
          <p:nvPr>
            <p:ph type="subTitle" idx="5"/>
          </p:nvPr>
        </p:nvSpPr>
        <p:spPr>
          <a:xfrm>
            <a:off x="5200425" y="3316503"/>
            <a:ext cx="1895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2" name="Google Shape;1992;p28"/>
          <p:cNvSpPr txBox="1">
            <a:spLocks noGrp="1"/>
          </p:cNvSpPr>
          <p:nvPr>
            <p:ph type="subTitle" idx="6"/>
          </p:nvPr>
        </p:nvSpPr>
        <p:spPr>
          <a:xfrm>
            <a:off x="5200425" y="1951066"/>
            <a:ext cx="1895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65828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5" name="Google Shape;1995;p29"/>
          <p:cNvSpPr txBox="1">
            <a:spLocks noGrp="1"/>
          </p:cNvSpPr>
          <p:nvPr>
            <p:ph type="subTitle" idx="1"/>
          </p:nvPr>
        </p:nvSpPr>
        <p:spPr>
          <a:xfrm>
            <a:off x="814975" y="3050611"/>
            <a:ext cx="1725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6" name="Google Shape;1996;p29"/>
          <p:cNvSpPr txBox="1">
            <a:spLocks noGrp="1"/>
          </p:cNvSpPr>
          <p:nvPr>
            <p:ph type="subTitle" idx="2"/>
          </p:nvPr>
        </p:nvSpPr>
        <p:spPr>
          <a:xfrm>
            <a:off x="2748900" y="3050611"/>
            <a:ext cx="1725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7" name="Google Shape;1997;p29"/>
          <p:cNvSpPr txBox="1">
            <a:spLocks noGrp="1"/>
          </p:cNvSpPr>
          <p:nvPr>
            <p:ph type="subTitle" idx="3"/>
          </p:nvPr>
        </p:nvSpPr>
        <p:spPr>
          <a:xfrm>
            <a:off x="4682825" y="3050611"/>
            <a:ext cx="1725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8" name="Google Shape;1998;p29"/>
          <p:cNvSpPr txBox="1">
            <a:spLocks noGrp="1"/>
          </p:cNvSpPr>
          <p:nvPr>
            <p:ph type="subTitle" idx="4"/>
          </p:nvPr>
        </p:nvSpPr>
        <p:spPr>
          <a:xfrm>
            <a:off x="6616750" y="3050611"/>
            <a:ext cx="1725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9" name="Google Shape;1999;p29"/>
          <p:cNvSpPr txBox="1">
            <a:spLocks noGrp="1"/>
          </p:cNvSpPr>
          <p:nvPr>
            <p:ph type="subTitle" idx="5"/>
          </p:nvPr>
        </p:nvSpPr>
        <p:spPr>
          <a:xfrm>
            <a:off x="814975" y="2249424"/>
            <a:ext cx="1728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0" name="Google Shape;2000;p29"/>
          <p:cNvSpPr txBox="1">
            <a:spLocks noGrp="1"/>
          </p:cNvSpPr>
          <p:nvPr>
            <p:ph type="subTitle" idx="6"/>
          </p:nvPr>
        </p:nvSpPr>
        <p:spPr>
          <a:xfrm>
            <a:off x="2748900" y="2249424"/>
            <a:ext cx="1728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1" name="Google Shape;2001;p29"/>
          <p:cNvSpPr txBox="1">
            <a:spLocks noGrp="1"/>
          </p:cNvSpPr>
          <p:nvPr>
            <p:ph type="subTitle" idx="7"/>
          </p:nvPr>
        </p:nvSpPr>
        <p:spPr>
          <a:xfrm>
            <a:off x="4682825" y="2249424"/>
            <a:ext cx="1728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2" name="Google Shape;2002;p29"/>
          <p:cNvSpPr txBox="1">
            <a:spLocks noGrp="1"/>
          </p:cNvSpPr>
          <p:nvPr>
            <p:ph type="subTitle" idx="8"/>
          </p:nvPr>
        </p:nvSpPr>
        <p:spPr>
          <a:xfrm>
            <a:off x="6616750" y="2249424"/>
            <a:ext cx="1728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3" name="Google Shape;2003;p29"/>
          <p:cNvSpPr/>
          <p:nvPr/>
        </p:nvSpPr>
        <p:spPr>
          <a:xfrm>
            <a:off x="8439434" y="0"/>
            <a:ext cx="33" cy="1623713"/>
          </a:xfrm>
          <a:custGeom>
            <a:avLst/>
            <a:gdLst/>
            <a:ahLst/>
            <a:cxnLst/>
            <a:rect l="l" t="t" r="r" b="b"/>
            <a:pathLst>
              <a:path w="1" h="48556" fill="none" extrusionOk="0">
                <a:moveTo>
                  <a:pt x="0" y="0"/>
                </a:moveTo>
                <a:lnTo>
                  <a:pt x="0" y="48555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29"/>
          <p:cNvSpPr/>
          <p:nvPr/>
        </p:nvSpPr>
        <p:spPr>
          <a:xfrm>
            <a:off x="8272665" y="1564803"/>
            <a:ext cx="334467" cy="304739"/>
          </a:xfrm>
          <a:custGeom>
            <a:avLst/>
            <a:gdLst/>
            <a:ahLst/>
            <a:cxnLst/>
            <a:rect l="l" t="t" r="r" b="b"/>
            <a:pathLst>
              <a:path w="10002" h="9113" extrusionOk="0">
                <a:moveTo>
                  <a:pt x="5003" y="0"/>
                </a:moveTo>
                <a:cubicBezTo>
                  <a:pt x="3837" y="0"/>
                  <a:pt x="2672" y="447"/>
                  <a:pt x="1785" y="1339"/>
                </a:cubicBezTo>
                <a:cubicBezTo>
                  <a:pt x="1" y="3112"/>
                  <a:pt x="1" y="5998"/>
                  <a:pt x="1785" y="7783"/>
                </a:cubicBezTo>
                <a:cubicBezTo>
                  <a:pt x="2672" y="8669"/>
                  <a:pt x="3837" y="9112"/>
                  <a:pt x="5003" y="9112"/>
                </a:cubicBezTo>
                <a:cubicBezTo>
                  <a:pt x="6169" y="9112"/>
                  <a:pt x="7337" y="8669"/>
                  <a:pt x="8229" y="7783"/>
                </a:cubicBezTo>
                <a:cubicBezTo>
                  <a:pt x="10002" y="5998"/>
                  <a:pt x="10002" y="3112"/>
                  <a:pt x="8229" y="1339"/>
                </a:cubicBezTo>
                <a:cubicBezTo>
                  <a:pt x="7337" y="447"/>
                  <a:pt x="6169" y="0"/>
                  <a:pt x="50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5" name="Google Shape;2005;p29"/>
          <p:cNvGrpSpPr/>
          <p:nvPr/>
        </p:nvGrpSpPr>
        <p:grpSpPr>
          <a:xfrm>
            <a:off x="7786403" y="173216"/>
            <a:ext cx="555940" cy="467056"/>
            <a:chOff x="1655600" y="1342675"/>
            <a:chExt cx="415625" cy="349175"/>
          </a:xfrm>
        </p:grpSpPr>
        <p:sp>
          <p:nvSpPr>
            <p:cNvPr id="2006" name="Google Shape;2006;p29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9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9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9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9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9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9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9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9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9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9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9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9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9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9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9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9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9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9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9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9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9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9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9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9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9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9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9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9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9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9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9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9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9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9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9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9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9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9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9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9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9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9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9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9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9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9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9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9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9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9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9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9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9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9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9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9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9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9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9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9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9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9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9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0" name="Google Shape;2070;p29"/>
          <p:cNvSpPr/>
          <p:nvPr/>
        </p:nvSpPr>
        <p:spPr>
          <a:xfrm rot="10800000">
            <a:off x="-7" y="4049128"/>
            <a:ext cx="699732" cy="1073391"/>
          </a:xfrm>
          <a:custGeom>
            <a:avLst/>
            <a:gdLst/>
            <a:ahLst/>
            <a:cxnLst/>
            <a:rect l="l" t="t" r="r" b="b"/>
            <a:pathLst>
              <a:path w="20925" h="32099" extrusionOk="0">
                <a:moveTo>
                  <a:pt x="1869" y="0"/>
                </a:moveTo>
                <a:cubicBezTo>
                  <a:pt x="671" y="2647"/>
                  <a:pt x="1" y="7881"/>
                  <a:pt x="1" y="10971"/>
                </a:cubicBezTo>
                <a:cubicBezTo>
                  <a:pt x="1" y="22553"/>
                  <a:pt x="9331" y="31979"/>
                  <a:pt x="20925" y="32099"/>
                </a:cubicBezTo>
                <a:lnTo>
                  <a:pt x="209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29"/>
          <p:cNvSpPr/>
          <p:nvPr/>
        </p:nvSpPr>
        <p:spPr>
          <a:xfrm>
            <a:off x="6852626" y="867306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2" name="Google Shape;2072;p29"/>
          <p:cNvGrpSpPr/>
          <p:nvPr/>
        </p:nvGrpSpPr>
        <p:grpSpPr>
          <a:xfrm>
            <a:off x="8439434" y="4548263"/>
            <a:ext cx="556310" cy="466597"/>
            <a:chOff x="3682534" y="3712263"/>
            <a:chExt cx="556310" cy="466597"/>
          </a:xfrm>
        </p:grpSpPr>
        <p:sp>
          <p:nvSpPr>
            <p:cNvPr id="2073" name="Google Shape;2073;p29"/>
            <p:cNvSpPr/>
            <p:nvPr/>
          </p:nvSpPr>
          <p:spPr>
            <a:xfrm>
              <a:off x="3682534" y="3712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9"/>
            <p:cNvSpPr/>
            <p:nvPr/>
          </p:nvSpPr>
          <p:spPr>
            <a:xfrm>
              <a:off x="3758605" y="37122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9"/>
            <p:cNvSpPr/>
            <p:nvPr/>
          </p:nvSpPr>
          <p:spPr>
            <a:xfrm>
              <a:off x="3834309" y="37122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9"/>
            <p:cNvSpPr/>
            <p:nvPr/>
          </p:nvSpPr>
          <p:spPr>
            <a:xfrm>
              <a:off x="3910012" y="3712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9"/>
            <p:cNvSpPr/>
            <p:nvPr/>
          </p:nvSpPr>
          <p:spPr>
            <a:xfrm>
              <a:off x="3985683" y="3712263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56" y="1"/>
                    <a:pt x="1" y="348"/>
                    <a:pt x="216" y="552"/>
                  </a:cubicBezTo>
                  <a:cubicBezTo>
                    <a:pt x="282" y="618"/>
                    <a:pt x="363" y="647"/>
                    <a:pt x="443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9"/>
            <p:cNvSpPr/>
            <p:nvPr/>
          </p:nvSpPr>
          <p:spPr>
            <a:xfrm>
              <a:off x="4061788" y="37122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9"/>
            <p:cNvSpPr/>
            <p:nvPr/>
          </p:nvSpPr>
          <p:spPr>
            <a:xfrm>
              <a:off x="4137491" y="3712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9"/>
            <p:cNvSpPr/>
            <p:nvPr/>
          </p:nvSpPr>
          <p:spPr>
            <a:xfrm>
              <a:off x="4213162" y="3712263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9"/>
            <p:cNvSpPr/>
            <p:nvPr/>
          </p:nvSpPr>
          <p:spPr>
            <a:xfrm>
              <a:off x="3682534" y="377596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9"/>
            <p:cNvSpPr/>
            <p:nvPr/>
          </p:nvSpPr>
          <p:spPr>
            <a:xfrm>
              <a:off x="3762216" y="377596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9"/>
            <p:cNvSpPr/>
            <p:nvPr/>
          </p:nvSpPr>
          <p:spPr>
            <a:xfrm>
              <a:off x="3834309" y="377596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9"/>
            <p:cNvSpPr/>
            <p:nvPr/>
          </p:nvSpPr>
          <p:spPr>
            <a:xfrm>
              <a:off x="3913590" y="3775963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9"/>
            <p:cNvSpPr/>
            <p:nvPr/>
          </p:nvSpPr>
          <p:spPr>
            <a:xfrm>
              <a:off x="3989695" y="377596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9"/>
            <p:cNvSpPr/>
            <p:nvPr/>
          </p:nvSpPr>
          <p:spPr>
            <a:xfrm>
              <a:off x="4061788" y="377596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9"/>
            <p:cNvSpPr/>
            <p:nvPr/>
          </p:nvSpPr>
          <p:spPr>
            <a:xfrm>
              <a:off x="4137491" y="377596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9"/>
            <p:cNvSpPr/>
            <p:nvPr/>
          </p:nvSpPr>
          <p:spPr>
            <a:xfrm>
              <a:off x="4217174" y="377596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9"/>
            <p:cNvSpPr/>
            <p:nvPr/>
          </p:nvSpPr>
          <p:spPr>
            <a:xfrm>
              <a:off x="3682534" y="3839228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43" y="1"/>
                  </a:moveTo>
                  <a:cubicBezTo>
                    <a:pt x="156" y="1"/>
                    <a:pt x="0" y="360"/>
                    <a:pt x="216" y="564"/>
                  </a:cubicBezTo>
                  <a:cubicBezTo>
                    <a:pt x="282" y="630"/>
                    <a:pt x="363" y="659"/>
                    <a:pt x="442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9"/>
            <p:cNvSpPr/>
            <p:nvPr/>
          </p:nvSpPr>
          <p:spPr>
            <a:xfrm>
              <a:off x="3758605" y="3839228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9"/>
            <p:cNvSpPr/>
            <p:nvPr/>
          </p:nvSpPr>
          <p:spPr>
            <a:xfrm>
              <a:off x="3834309" y="3839228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9"/>
            <p:cNvSpPr/>
            <p:nvPr/>
          </p:nvSpPr>
          <p:spPr>
            <a:xfrm>
              <a:off x="3910012" y="3839228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43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9"/>
            <p:cNvSpPr/>
            <p:nvPr/>
          </p:nvSpPr>
          <p:spPr>
            <a:xfrm>
              <a:off x="3985683" y="3839228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44" y="1"/>
                  </a:moveTo>
                  <a:cubicBezTo>
                    <a:pt x="156" y="1"/>
                    <a:pt x="1" y="360"/>
                    <a:pt x="216" y="564"/>
                  </a:cubicBezTo>
                  <a:cubicBezTo>
                    <a:pt x="282" y="630"/>
                    <a:pt x="363" y="659"/>
                    <a:pt x="443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9"/>
            <p:cNvSpPr/>
            <p:nvPr/>
          </p:nvSpPr>
          <p:spPr>
            <a:xfrm>
              <a:off x="4061788" y="3839228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9"/>
            <p:cNvSpPr/>
            <p:nvPr/>
          </p:nvSpPr>
          <p:spPr>
            <a:xfrm>
              <a:off x="4137491" y="3839228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7" y="659"/>
                    <a:pt x="758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9"/>
            <p:cNvSpPr/>
            <p:nvPr/>
          </p:nvSpPr>
          <p:spPr>
            <a:xfrm>
              <a:off x="4213162" y="3839228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44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4" y="630"/>
                    <a:pt x="358" y="659"/>
                    <a:pt x="439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9"/>
            <p:cNvSpPr/>
            <p:nvPr/>
          </p:nvSpPr>
          <p:spPr>
            <a:xfrm>
              <a:off x="3682534" y="3902928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21"/>
                    <a:pt x="363" y="652"/>
                    <a:pt x="442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9"/>
            <p:cNvSpPr/>
            <p:nvPr/>
          </p:nvSpPr>
          <p:spPr>
            <a:xfrm>
              <a:off x="3758605" y="3902928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9"/>
            <p:cNvSpPr/>
            <p:nvPr/>
          </p:nvSpPr>
          <p:spPr>
            <a:xfrm>
              <a:off x="3834309" y="3902928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9"/>
            <p:cNvSpPr/>
            <p:nvPr/>
          </p:nvSpPr>
          <p:spPr>
            <a:xfrm>
              <a:off x="3910012" y="3902928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2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9"/>
            <p:cNvSpPr/>
            <p:nvPr/>
          </p:nvSpPr>
          <p:spPr>
            <a:xfrm>
              <a:off x="3985683" y="3902928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6" y="0"/>
                    <a:pt x="1" y="347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9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9"/>
            <p:cNvSpPr/>
            <p:nvPr/>
          </p:nvSpPr>
          <p:spPr>
            <a:xfrm>
              <a:off x="4061788" y="3902928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9"/>
            <p:cNvSpPr/>
            <p:nvPr/>
          </p:nvSpPr>
          <p:spPr>
            <a:xfrm>
              <a:off x="4137491" y="3902928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8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9"/>
            <p:cNvSpPr/>
            <p:nvPr/>
          </p:nvSpPr>
          <p:spPr>
            <a:xfrm>
              <a:off x="4213162" y="3902928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9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9"/>
            <p:cNvSpPr/>
            <p:nvPr/>
          </p:nvSpPr>
          <p:spPr>
            <a:xfrm>
              <a:off x="3682534" y="396659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9"/>
            <p:cNvSpPr/>
            <p:nvPr/>
          </p:nvSpPr>
          <p:spPr>
            <a:xfrm>
              <a:off x="3762216" y="3966594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9"/>
            <p:cNvSpPr/>
            <p:nvPr/>
          </p:nvSpPr>
          <p:spPr>
            <a:xfrm>
              <a:off x="3834309" y="396659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9"/>
            <p:cNvSpPr/>
            <p:nvPr/>
          </p:nvSpPr>
          <p:spPr>
            <a:xfrm>
              <a:off x="3913590" y="3966594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9"/>
            <p:cNvSpPr/>
            <p:nvPr/>
          </p:nvSpPr>
          <p:spPr>
            <a:xfrm>
              <a:off x="3989695" y="3966594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9"/>
            <p:cNvSpPr/>
            <p:nvPr/>
          </p:nvSpPr>
          <p:spPr>
            <a:xfrm>
              <a:off x="4061788" y="396659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9"/>
            <p:cNvSpPr/>
            <p:nvPr/>
          </p:nvSpPr>
          <p:spPr>
            <a:xfrm>
              <a:off x="4137491" y="396659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9"/>
            <p:cNvSpPr/>
            <p:nvPr/>
          </p:nvSpPr>
          <p:spPr>
            <a:xfrm>
              <a:off x="4217174" y="3966594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9"/>
            <p:cNvSpPr/>
            <p:nvPr/>
          </p:nvSpPr>
          <p:spPr>
            <a:xfrm>
              <a:off x="3682534" y="403026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9"/>
            <p:cNvSpPr/>
            <p:nvPr/>
          </p:nvSpPr>
          <p:spPr>
            <a:xfrm>
              <a:off x="3758605" y="4030260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9"/>
            <p:cNvSpPr/>
            <p:nvPr/>
          </p:nvSpPr>
          <p:spPr>
            <a:xfrm>
              <a:off x="3834309" y="403026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9"/>
            <p:cNvSpPr/>
            <p:nvPr/>
          </p:nvSpPr>
          <p:spPr>
            <a:xfrm>
              <a:off x="3910012" y="403026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9"/>
            <p:cNvSpPr/>
            <p:nvPr/>
          </p:nvSpPr>
          <p:spPr>
            <a:xfrm>
              <a:off x="3985683" y="4030260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56" y="1"/>
                    <a:pt x="1" y="348"/>
                    <a:pt x="216" y="552"/>
                  </a:cubicBezTo>
                  <a:cubicBezTo>
                    <a:pt x="282" y="618"/>
                    <a:pt x="363" y="647"/>
                    <a:pt x="443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9"/>
            <p:cNvSpPr/>
            <p:nvPr/>
          </p:nvSpPr>
          <p:spPr>
            <a:xfrm>
              <a:off x="4061888" y="4030260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5" y="0"/>
                  </a:moveTo>
                  <a:cubicBezTo>
                    <a:pt x="136" y="0"/>
                    <a:pt x="1" y="351"/>
                    <a:pt x="201" y="552"/>
                  </a:cubicBezTo>
                  <a:cubicBezTo>
                    <a:pt x="267" y="618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1"/>
                    <a:pt x="429" y="1"/>
                  </a:cubicBezTo>
                  <a:cubicBezTo>
                    <a:pt x="424" y="1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9"/>
            <p:cNvSpPr/>
            <p:nvPr/>
          </p:nvSpPr>
          <p:spPr>
            <a:xfrm>
              <a:off x="4137491" y="403026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9"/>
            <p:cNvSpPr/>
            <p:nvPr/>
          </p:nvSpPr>
          <p:spPr>
            <a:xfrm>
              <a:off x="4213162" y="4030260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9"/>
            <p:cNvSpPr/>
            <p:nvPr/>
          </p:nvSpPr>
          <p:spPr>
            <a:xfrm>
              <a:off x="3682534" y="4093558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56" y="0"/>
                    <a:pt x="0" y="347"/>
                    <a:pt x="216" y="563"/>
                  </a:cubicBezTo>
                  <a:cubicBezTo>
                    <a:pt x="281" y="629"/>
                    <a:pt x="361" y="658"/>
                    <a:pt x="440" y="658"/>
                  </a:cubicBezTo>
                  <a:cubicBezTo>
                    <a:pt x="607" y="658"/>
                    <a:pt x="767" y="527"/>
                    <a:pt x="767" y="323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9"/>
            <p:cNvSpPr/>
            <p:nvPr/>
          </p:nvSpPr>
          <p:spPr>
            <a:xfrm>
              <a:off x="3762216" y="4093558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9"/>
            <p:cNvSpPr/>
            <p:nvPr/>
          </p:nvSpPr>
          <p:spPr>
            <a:xfrm>
              <a:off x="3834309" y="4093558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9"/>
            <p:cNvSpPr/>
            <p:nvPr/>
          </p:nvSpPr>
          <p:spPr>
            <a:xfrm>
              <a:off x="3913590" y="4093558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24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3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9"/>
            <p:cNvSpPr/>
            <p:nvPr/>
          </p:nvSpPr>
          <p:spPr>
            <a:xfrm>
              <a:off x="3989695" y="4093558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9"/>
            <p:cNvSpPr/>
            <p:nvPr/>
          </p:nvSpPr>
          <p:spPr>
            <a:xfrm>
              <a:off x="4061788" y="4093558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9"/>
            <p:cNvSpPr/>
            <p:nvPr/>
          </p:nvSpPr>
          <p:spPr>
            <a:xfrm>
              <a:off x="4137491" y="4093558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49" y="658"/>
                    <a:pt x="429" y="658"/>
                  </a:cubicBezTo>
                  <a:cubicBezTo>
                    <a:pt x="596" y="658"/>
                    <a:pt x="758" y="527"/>
                    <a:pt x="767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9"/>
            <p:cNvSpPr/>
            <p:nvPr/>
          </p:nvSpPr>
          <p:spPr>
            <a:xfrm>
              <a:off x="4217174" y="4093558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9"/>
            <p:cNvSpPr/>
            <p:nvPr/>
          </p:nvSpPr>
          <p:spPr>
            <a:xfrm>
              <a:off x="3682534" y="415722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9"/>
            <p:cNvSpPr/>
            <p:nvPr/>
          </p:nvSpPr>
          <p:spPr>
            <a:xfrm>
              <a:off x="3758605" y="4157224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9"/>
            <p:cNvSpPr/>
            <p:nvPr/>
          </p:nvSpPr>
          <p:spPr>
            <a:xfrm>
              <a:off x="3834309" y="415722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9"/>
            <p:cNvSpPr/>
            <p:nvPr/>
          </p:nvSpPr>
          <p:spPr>
            <a:xfrm>
              <a:off x="3910012" y="415722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9"/>
            <p:cNvSpPr/>
            <p:nvPr/>
          </p:nvSpPr>
          <p:spPr>
            <a:xfrm>
              <a:off x="3985683" y="4157224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56" y="0"/>
                    <a:pt x="1" y="348"/>
                    <a:pt x="216" y="551"/>
                  </a:cubicBezTo>
                  <a:cubicBezTo>
                    <a:pt x="282" y="617"/>
                    <a:pt x="363" y="647"/>
                    <a:pt x="443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9"/>
            <p:cNvSpPr/>
            <p:nvPr/>
          </p:nvSpPr>
          <p:spPr>
            <a:xfrm>
              <a:off x="4061788" y="415722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9"/>
            <p:cNvSpPr/>
            <p:nvPr/>
          </p:nvSpPr>
          <p:spPr>
            <a:xfrm>
              <a:off x="4137491" y="415722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7" y="647"/>
                    <a:pt x="758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9"/>
            <p:cNvSpPr/>
            <p:nvPr/>
          </p:nvSpPr>
          <p:spPr>
            <a:xfrm>
              <a:off x="4213162" y="4157224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7" name="Google Shape;2137;p29"/>
          <p:cNvSpPr/>
          <p:nvPr/>
        </p:nvSpPr>
        <p:spPr>
          <a:xfrm>
            <a:off x="5" y="0"/>
            <a:ext cx="136201" cy="2077493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1850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0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772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0" name="Google Shape;2140;p30"/>
          <p:cNvSpPr txBox="1">
            <a:spLocks noGrp="1"/>
          </p:cNvSpPr>
          <p:nvPr>
            <p:ph type="subTitle" idx="1"/>
          </p:nvPr>
        </p:nvSpPr>
        <p:spPr>
          <a:xfrm>
            <a:off x="706625" y="2139409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1" name="Google Shape;2141;p30"/>
          <p:cNvSpPr txBox="1">
            <a:spLocks noGrp="1"/>
          </p:cNvSpPr>
          <p:nvPr>
            <p:ph type="subTitle" idx="2"/>
          </p:nvPr>
        </p:nvSpPr>
        <p:spPr>
          <a:xfrm>
            <a:off x="3403950" y="2139409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2" name="Google Shape;2142;p30"/>
          <p:cNvSpPr txBox="1">
            <a:spLocks noGrp="1"/>
          </p:cNvSpPr>
          <p:nvPr>
            <p:ph type="subTitle" idx="3"/>
          </p:nvPr>
        </p:nvSpPr>
        <p:spPr>
          <a:xfrm>
            <a:off x="6094675" y="2139409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3" name="Google Shape;2143;p30"/>
          <p:cNvSpPr txBox="1">
            <a:spLocks noGrp="1"/>
          </p:cNvSpPr>
          <p:nvPr>
            <p:ph type="subTitle" idx="4"/>
          </p:nvPr>
        </p:nvSpPr>
        <p:spPr>
          <a:xfrm>
            <a:off x="706625" y="3644763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4" name="Google Shape;2144;p30"/>
          <p:cNvSpPr txBox="1">
            <a:spLocks noGrp="1"/>
          </p:cNvSpPr>
          <p:nvPr>
            <p:ph type="subTitle" idx="5"/>
          </p:nvPr>
        </p:nvSpPr>
        <p:spPr>
          <a:xfrm>
            <a:off x="3403950" y="3644763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5" name="Google Shape;2145;p30"/>
          <p:cNvSpPr txBox="1">
            <a:spLocks noGrp="1"/>
          </p:cNvSpPr>
          <p:nvPr>
            <p:ph type="subTitle" idx="6"/>
          </p:nvPr>
        </p:nvSpPr>
        <p:spPr>
          <a:xfrm>
            <a:off x="6094675" y="3644763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6" name="Google Shape;2146;p30"/>
          <p:cNvSpPr txBox="1">
            <a:spLocks noGrp="1"/>
          </p:cNvSpPr>
          <p:nvPr>
            <p:ph type="subTitle" idx="7"/>
          </p:nvPr>
        </p:nvSpPr>
        <p:spPr>
          <a:xfrm>
            <a:off x="706625" y="1604325"/>
            <a:ext cx="23361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147" name="Google Shape;2147;p30"/>
          <p:cNvSpPr txBox="1">
            <a:spLocks noGrp="1"/>
          </p:cNvSpPr>
          <p:nvPr>
            <p:ph type="subTitle" idx="8"/>
          </p:nvPr>
        </p:nvSpPr>
        <p:spPr>
          <a:xfrm>
            <a:off x="3403950" y="1604325"/>
            <a:ext cx="23361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148" name="Google Shape;2148;p30"/>
          <p:cNvSpPr txBox="1">
            <a:spLocks noGrp="1"/>
          </p:cNvSpPr>
          <p:nvPr>
            <p:ph type="subTitle" idx="9"/>
          </p:nvPr>
        </p:nvSpPr>
        <p:spPr>
          <a:xfrm>
            <a:off x="6094675" y="1604325"/>
            <a:ext cx="23361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149" name="Google Shape;2149;p30"/>
          <p:cNvSpPr txBox="1">
            <a:spLocks noGrp="1"/>
          </p:cNvSpPr>
          <p:nvPr>
            <p:ph type="subTitle" idx="13"/>
          </p:nvPr>
        </p:nvSpPr>
        <p:spPr>
          <a:xfrm>
            <a:off x="706625" y="3107675"/>
            <a:ext cx="23361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150" name="Google Shape;2150;p30"/>
          <p:cNvSpPr txBox="1">
            <a:spLocks noGrp="1"/>
          </p:cNvSpPr>
          <p:nvPr>
            <p:ph type="subTitle" idx="14"/>
          </p:nvPr>
        </p:nvSpPr>
        <p:spPr>
          <a:xfrm>
            <a:off x="3403950" y="3107675"/>
            <a:ext cx="23361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151" name="Google Shape;2151;p30"/>
          <p:cNvSpPr txBox="1">
            <a:spLocks noGrp="1"/>
          </p:cNvSpPr>
          <p:nvPr>
            <p:ph type="subTitle" idx="15"/>
          </p:nvPr>
        </p:nvSpPr>
        <p:spPr>
          <a:xfrm>
            <a:off x="6094675" y="3107675"/>
            <a:ext cx="23361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92694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1"/>
          <p:cNvSpPr txBox="1">
            <a:spLocks noGrp="1"/>
          </p:cNvSpPr>
          <p:nvPr>
            <p:ph type="title" hasCustomPrompt="1"/>
          </p:nvPr>
        </p:nvSpPr>
        <p:spPr>
          <a:xfrm>
            <a:off x="713224" y="4092925"/>
            <a:ext cx="1892700" cy="3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54" name="Google Shape;2154;p31"/>
          <p:cNvSpPr txBox="1">
            <a:spLocks noGrp="1"/>
          </p:cNvSpPr>
          <p:nvPr>
            <p:ph type="title" idx="2" hasCustomPrompt="1"/>
          </p:nvPr>
        </p:nvSpPr>
        <p:spPr>
          <a:xfrm>
            <a:off x="3613212" y="4092926"/>
            <a:ext cx="1892700" cy="3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55" name="Google Shape;2155;p31"/>
          <p:cNvSpPr txBox="1">
            <a:spLocks noGrp="1"/>
          </p:cNvSpPr>
          <p:nvPr>
            <p:ph type="title" idx="3" hasCustomPrompt="1"/>
          </p:nvPr>
        </p:nvSpPr>
        <p:spPr>
          <a:xfrm>
            <a:off x="6513187" y="4092926"/>
            <a:ext cx="1892700" cy="3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56" name="Google Shape;2156;p31"/>
          <p:cNvSpPr/>
          <p:nvPr/>
        </p:nvSpPr>
        <p:spPr>
          <a:xfrm>
            <a:off x="373603" y="1701953"/>
            <a:ext cx="334467" cy="304739"/>
          </a:xfrm>
          <a:custGeom>
            <a:avLst/>
            <a:gdLst/>
            <a:ahLst/>
            <a:cxnLst/>
            <a:rect l="l" t="t" r="r" b="b"/>
            <a:pathLst>
              <a:path w="10002" h="9113" extrusionOk="0">
                <a:moveTo>
                  <a:pt x="5003" y="0"/>
                </a:moveTo>
                <a:cubicBezTo>
                  <a:pt x="3837" y="0"/>
                  <a:pt x="2672" y="447"/>
                  <a:pt x="1785" y="1339"/>
                </a:cubicBezTo>
                <a:cubicBezTo>
                  <a:pt x="1" y="3112"/>
                  <a:pt x="1" y="5998"/>
                  <a:pt x="1785" y="7783"/>
                </a:cubicBezTo>
                <a:cubicBezTo>
                  <a:pt x="2672" y="8669"/>
                  <a:pt x="3837" y="9112"/>
                  <a:pt x="5003" y="9112"/>
                </a:cubicBezTo>
                <a:cubicBezTo>
                  <a:pt x="6169" y="9112"/>
                  <a:pt x="7337" y="8669"/>
                  <a:pt x="8229" y="7783"/>
                </a:cubicBezTo>
                <a:cubicBezTo>
                  <a:pt x="10002" y="5998"/>
                  <a:pt x="10002" y="3112"/>
                  <a:pt x="8229" y="1339"/>
                </a:cubicBezTo>
                <a:cubicBezTo>
                  <a:pt x="7337" y="447"/>
                  <a:pt x="6169" y="0"/>
                  <a:pt x="5003" y="0"/>
                </a:cubicBezTo>
                <a:close/>
              </a:path>
            </a:pathLst>
          </a:custGeom>
          <a:solidFill>
            <a:srgbClr val="E738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7" name="Google Shape;2157;p31"/>
          <p:cNvCxnSpPr/>
          <p:nvPr/>
        </p:nvCxnSpPr>
        <p:spPr>
          <a:xfrm>
            <a:off x="540788" y="-29703"/>
            <a:ext cx="0" cy="189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8" name="Google Shape;2158;p31"/>
          <p:cNvSpPr/>
          <p:nvPr/>
        </p:nvSpPr>
        <p:spPr>
          <a:xfrm>
            <a:off x="228593" y="1542109"/>
            <a:ext cx="624425" cy="624425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31"/>
          <p:cNvSpPr/>
          <p:nvPr/>
        </p:nvSpPr>
        <p:spPr>
          <a:xfrm>
            <a:off x="8439893" y="2803"/>
            <a:ext cx="699732" cy="1073391"/>
          </a:xfrm>
          <a:custGeom>
            <a:avLst/>
            <a:gdLst/>
            <a:ahLst/>
            <a:cxnLst/>
            <a:rect l="l" t="t" r="r" b="b"/>
            <a:pathLst>
              <a:path w="20925" h="32099" extrusionOk="0">
                <a:moveTo>
                  <a:pt x="1869" y="0"/>
                </a:moveTo>
                <a:cubicBezTo>
                  <a:pt x="671" y="2647"/>
                  <a:pt x="1" y="7881"/>
                  <a:pt x="1" y="10971"/>
                </a:cubicBezTo>
                <a:cubicBezTo>
                  <a:pt x="1" y="22553"/>
                  <a:pt x="9331" y="31979"/>
                  <a:pt x="20925" y="32099"/>
                </a:cubicBezTo>
                <a:lnTo>
                  <a:pt x="209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0" name="Google Shape;2160;p31"/>
          <p:cNvGrpSpPr/>
          <p:nvPr/>
        </p:nvGrpSpPr>
        <p:grpSpPr>
          <a:xfrm>
            <a:off x="708064" y="72854"/>
            <a:ext cx="555934" cy="466650"/>
            <a:chOff x="4723089" y="2279829"/>
            <a:chExt cx="555934" cy="466650"/>
          </a:xfrm>
        </p:grpSpPr>
        <p:sp>
          <p:nvSpPr>
            <p:cNvPr id="2161" name="Google Shape;2161;p31"/>
            <p:cNvSpPr/>
            <p:nvPr/>
          </p:nvSpPr>
          <p:spPr>
            <a:xfrm>
              <a:off x="472308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1"/>
            <p:cNvSpPr/>
            <p:nvPr/>
          </p:nvSpPr>
          <p:spPr>
            <a:xfrm>
              <a:off x="4798797" y="2279829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1"/>
            <p:cNvSpPr/>
            <p:nvPr/>
          </p:nvSpPr>
          <p:spPr>
            <a:xfrm>
              <a:off x="4874471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1"/>
            <p:cNvSpPr/>
            <p:nvPr/>
          </p:nvSpPr>
          <p:spPr>
            <a:xfrm>
              <a:off x="495057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1"/>
            <p:cNvSpPr/>
            <p:nvPr/>
          </p:nvSpPr>
          <p:spPr>
            <a:xfrm>
              <a:off x="5026287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1"/>
            <p:cNvSpPr/>
            <p:nvPr/>
          </p:nvSpPr>
          <p:spPr>
            <a:xfrm>
              <a:off x="5101960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1"/>
            <p:cNvSpPr/>
            <p:nvPr/>
          </p:nvSpPr>
          <p:spPr>
            <a:xfrm>
              <a:off x="5177668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1"/>
            <p:cNvSpPr/>
            <p:nvPr/>
          </p:nvSpPr>
          <p:spPr>
            <a:xfrm>
              <a:off x="5253776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1"/>
            <p:cNvSpPr/>
            <p:nvPr/>
          </p:nvSpPr>
          <p:spPr>
            <a:xfrm>
              <a:off x="472308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1"/>
            <p:cNvSpPr/>
            <p:nvPr/>
          </p:nvSpPr>
          <p:spPr>
            <a:xfrm>
              <a:off x="4798797" y="234353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1"/>
            <p:cNvSpPr/>
            <p:nvPr/>
          </p:nvSpPr>
          <p:spPr>
            <a:xfrm>
              <a:off x="4874471" y="234353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7" y="0"/>
                    <a:pt x="1" y="348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4"/>
                  </a:cubicBezTo>
                  <a:cubicBezTo>
                    <a:pt x="755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1"/>
            <p:cNvSpPr/>
            <p:nvPr/>
          </p:nvSpPr>
          <p:spPr>
            <a:xfrm>
              <a:off x="495057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1"/>
            <p:cNvSpPr/>
            <p:nvPr/>
          </p:nvSpPr>
          <p:spPr>
            <a:xfrm>
              <a:off x="5026287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1"/>
            <p:cNvSpPr/>
            <p:nvPr/>
          </p:nvSpPr>
          <p:spPr>
            <a:xfrm>
              <a:off x="5101960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32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1"/>
            <p:cNvSpPr/>
            <p:nvPr/>
          </p:nvSpPr>
          <p:spPr>
            <a:xfrm>
              <a:off x="5177668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1"/>
            <p:cNvSpPr/>
            <p:nvPr/>
          </p:nvSpPr>
          <p:spPr>
            <a:xfrm>
              <a:off x="5253776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1"/>
            <p:cNvSpPr/>
            <p:nvPr/>
          </p:nvSpPr>
          <p:spPr>
            <a:xfrm>
              <a:off x="472670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1"/>
            <p:cNvSpPr/>
            <p:nvPr/>
          </p:nvSpPr>
          <p:spPr>
            <a:xfrm>
              <a:off x="4798797" y="2406799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1"/>
            <p:cNvSpPr/>
            <p:nvPr/>
          </p:nvSpPr>
          <p:spPr>
            <a:xfrm>
              <a:off x="4874471" y="2406799"/>
              <a:ext cx="25682" cy="22037"/>
            </a:xfrm>
            <a:custGeom>
              <a:avLst/>
              <a:gdLst/>
              <a:ahLst/>
              <a:cxnLst/>
              <a:rect l="l" t="t" r="r" b="b"/>
              <a:pathLst>
                <a:path w="768" h="659" extrusionOk="0">
                  <a:moveTo>
                    <a:pt x="444" y="1"/>
                  </a:moveTo>
                  <a:cubicBezTo>
                    <a:pt x="145" y="1"/>
                    <a:pt x="1" y="348"/>
                    <a:pt x="204" y="564"/>
                  </a:cubicBezTo>
                  <a:cubicBezTo>
                    <a:pt x="270" y="629"/>
                    <a:pt x="353" y="659"/>
                    <a:pt x="434" y="659"/>
                  </a:cubicBezTo>
                  <a:cubicBezTo>
                    <a:pt x="603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1"/>
            <p:cNvSpPr/>
            <p:nvPr/>
          </p:nvSpPr>
          <p:spPr>
            <a:xfrm>
              <a:off x="495419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1"/>
            <p:cNvSpPr/>
            <p:nvPr/>
          </p:nvSpPr>
          <p:spPr>
            <a:xfrm>
              <a:off x="5026287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1"/>
            <p:cNvSpPr/>
            <p:nvPr/>
          </p:nvSpPr>
          <p:spPr>
            <a:xfrm>
              <a:off x="5105572" y="240679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24"/>
                  </a:cubicBezTo>
                  <a:cubicBezTo>
                    <a:pt x="1" y="504"/>
                    <a:pt x="144" y="659"/>
                    <a:pt x="324" y="659"/>
                  </a:cubicBezTo>
                  <a:cubicBezTo>
                    <a:pt x="504" y="659"/>
                    <a:pt x="659" y="504"/>
                    <a:pt x="659" y="324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1"/>
            <p:cNvSpPr/>
            <p:nvPr/>
          </p:nvSpPr>
          <p:spPr>
            <a:xfrm>
              <a:off x="518168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1"/>
            <p:cNvSpPr/>
            <p:nvPr/>
          </p:nvSpPr>
          <p:spPr>
            <a:xfrm>
              <a:off x="5253776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1"/>
            <p:cNvSpPr/>
            <p:nvPr/>
          </p:nvSpPr>
          <p:spPr>
            <a:xfrm>
              <a:off x="472308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1"/>
            <p:cNvSpPr/>
            <p:nvPr/>
          </p:nvSpPr>
          <p:spPr>
            <a:xfrm>
              <a:off x="4798797" y="2470468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1"/>
            <p:cNvSpPr/>
            <p:nvPr/>
          </p:nvSpPr>
          <p:spPr>
            <a:xfrm>
              <a:off x="4874471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1"/>
            <p:cNvSpPr/>
            <p:nvPr/>
          </p:nvSpPr>
          <p:spPr>
            <a:xfrm>
              <a:off x="495057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1"/>
            <p:cNvSpPr/>
            <p:nvPr/>
          </p:nvSpPr>
          <p:spPr>
            <a:xfrm>
              <a:off x="5026287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1"/>
            <p:cNvSpPr/>
            <p:nvPr/>
          </p:nvSpPr>
          <p:spPr>
            <a:xfrm>
              <a:off x="5101960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1"/>
            <p:cNvSpPr/>
            <p:nvPr/>
          </p:nvSpPr>
          <p:spPr>
            <a:xfrm>
              <a:off x="5177668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1"/>
            <p:cNvSpPr/>
            <p:nvPr/>
          </p:nvSpPr>
          <p:spPr>
            <a:xfrm>
              <a:off x="5253776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1"/>
            <p:cNvSpPr/>
            <p:nvPr/>
          </p:nvSpPr>
          <p:spPr>
            <a:xfrm>
              <a:off x="472670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1"/>
            <p:cNvSpPr/>
            <p:nvPr/>
          </p:nvSpPr>
          <p:spPr>
            <a:xfrm>
              <a:off x="4798797" y="253417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1"/>
            <p:cNvSpPr/>
            <p:nvPr/>
          </p:nvSpPr>
          <p:spPr>
            <a:xfrm>
              <a:off x="4874471" y="253417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1"/>
            <p:cNvSpPr/>
            <p:nvPr/>
          </p:nvSpPr>
          <p:spPr>
            <a:xfrm>
              <a:off x="495419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1"/>
            <p:cNvSpPr/>
            <p:nvPr/>
          </p:nvSpPr>
          <p:spPr>
            <a:xfrm>
              <a:off x="5026287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1"/>
            <p:cNvSpPr/>
            <p:nvPr/>
          </p:nvSpPr>
          <p:spPr>
            <a:xfrm>
              <a:off x="5105572" y="2534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1"/>
            <p:cNvSpPr/>
            <p:nvPr/>
          </p:nvSpPr>
          <p:spPr>
            <a:xfrm>
              <a:off x="518168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1"/>
            <p:cNvSpPr/>
            <p:nvPr/>
          </p:nvSpPr>
          <p:spPr>
            <a:xfrm>
              <a:off x="5253776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1"/>
            <p:cNvSpPr/>
            <p:nvPr/>
          </p:nvSpPr>
          <p:spPr>
            <a:xfrm>
              <a:off x="472670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1"/>
            <p:cNvSpPr/>
            <p:nvPr/>
          </p:nvSpPr>
          <p:spPr>
            <a:xfrm>
              <a:off x="4798797" y="259784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1"/>
            <p:cNvSpPr/>
            <p:nvPr/>
          </p:nvSpPr>
          <p:spPr>
            <a:xfrm>
              <a:off x="4874604" y="2597840"/>
              <a:ext cx="25548" cy="21669"/>
            </a:xfrm>
            <a:custGeom>
              <a:avLst/>
              <a:gdLst/>
              <a:ahLst/>
              <a:cxnLst/>
              <a:rect l="l" t="t" r="r" b="b"/>
              <a:pathLst>
                <a:path w="764" h="648" extrusionOk="0">
                  <a:moveTo>
                    <a:pt x="459" y="0"/>
                  </a:moveTo>
                  <a:cubicBezTo>
                    <a:pt x="453" y="0"/>
                    <a:pt x="447" y="0"/>
                    <a:pt x="440" y="1"/>
                  </a:cubicBezTo>
                  <a:cubicBezTo>
                    <a:pt x="435" y="0"/>
                    <a:pt x="430" y="0"/>
                    <a:pt x="425" y="0"/>
                  </a:cubicBezTo>
                  <a:cubicBezTo>
                    <a:pt x="136" y="0"/>
                    <a:pt x="0" y="351"/>
                    <a:pt x="200" y="552"/>
                  </a:cubicBezTo>
                  <a:cubicBezTo>
                    <a:pt x="266" y="618"/>
                    <a:pt x="349" y="647"/>
                    <a:pt x="430" y="647"/>
                  </a:cubicBezTo>
                  <a:cubicBezTo>
                    <a:pt x="599" y="647"/>
                    <a:pt x="763" y="518"/>
                    <a:pt x="763" y="324"/>
                  </a:cubicBezTo>
                  <a:cubicBezTo>
                    <a:pt x="763" y="151"/>
                    <a:pt x="630" y="0"/>
                    <a:pt x="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1"/>
            <p:cNvSpPr/>
            <p:nvPr/>
          </p:nvSpPr>
          <p:spPr>
            <a:xfrm>
              <a:off x="495419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1"/>
            <p:cNvSpPr/>
            <p:nvPr/>
          </p:nvSpPr>
          <p:spPr>
            <a:xfrm>
              <a:off x="5026287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1"/>
            <p:cNvSpPr/>
            <p:nvPr/>
          </p:nvSpPr>
          <p:spPr>
            <a:xfrm>
              <a:off x="5105572" y="259743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36"/>
                  </a:cubicBezTo>
                  <a:cubicBezTo>
                    <a:pt x="1" y="516"/>
                    <a:pt x="144" y="659"/>
                    <a:pt x="324" y="659"/>
                  </a:cubicBezTo>
                  <a:cubicBezTo>
                    <a:pt x="504" y="659"/>
                    <a:pt x="659" y="516"/>
                    <a:pt x="659" y="336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1"/>
            <p:cNvSpPr/>
            <p:nvPr/>
          </p:nvSpPr>
          <p:spPr>
            <a:xfrm>
              <a:off x="518168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1"/>
            <p:cNvSpPr/>
            <p:nvPr/>
          </p:nvSpPr>
          <p:spPr>
            <a:xfrm>
              <a:off x="5253776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1"/>
            <p:cNvSpPr/>
            <p:nvPr/>
          </p:nvSpPr>
          <p:spPr>
            <a:xfrm>
              <a:off x="472308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1"/>
            <p:cNvSpPr/>
            <p:nvPr/>
          </p:nvSpPr>
          <p:spPr>
            <a:xfrm>
              <a:off x="4798797" y="266114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1"/>
            <p:cNvSpPr/>
            <p:nvPr/>
          </p:nvSpPr>
          <p:spPr>
            <a:xfrm>
              <a:off x="4874471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1"/>
            <p:cNvSpPr/>
            <p:nvPr/>
          </p:nvSpPr>
          <p:spPr>
            <a:xfrm>
              <a:off x="495057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1"/>
            <p:cNvSpPr/>
            <p:nvPr/>
          </p:nvSpPr>
          <p:spPr>
            <a:xfrm>
              <a:off x="5026287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1"/>
            <p:cNvSpPr/>
            <p:nvPr/>
          </p:nvSpPr>
          <p:spPr>
            <a:xfrm>
              <a:off x="5101960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32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1"/>
            <p:cNvSpPr/>
            <p:nvPr/>
          </p:nvSpPr>
          <p:spPr>
            <a:xfrm>
              <a:off x="5177668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1"/>
            <p:cNvSpPr/>
            <p:nvPr/>
          </p:nvSpPr>
          <p:spPr>
            <a:xfrm>
              <a:off x="5253776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1"/>
            <p:cNvSpPr/>
            <p:nvPr/>
          </p:nvSpPr>
          <p:spPr>
            <a:xfrm>
              <a:off x="472670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1"/>
            <p:cNvSpPr/>
            <p:nvPr/>
          </p:nvSpPr>
          <p:spPr>
            <a:xfrm>
              <a:off x="4798797" y="272481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1"/>
            <p:cNvSpPr/>
            <p:nvPr/>
          </p:nvSpPr>
          <p:spPr>
            <a:xfrm>
              <a:off x="4874471" y="2724810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1"/>
            <p:cNvSpPr/>
            <p:nvPr/>
          </p:nvSpPr>
          <p:spPr>
            <a:xfrm>
              <a:off x="495419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1"/>
            <p:cNvSpPr/>
            <p:nvPr/>
          </p:nvSpPr>
          <p:spPr>
            <a:xfrm>
              <a:off x="5026287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1"/>
            <p:cNvSpPr/>
            <p:nvPr/>
          </p:nvSpPr>
          <p:spPr>
            <a:xfrm>
              <a:off x="5105572" y="272481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1"/>
            <p:cNvSpPr/>
            <p:nvPr/>
          </p:nvSpPr>
          <p:spPr>
            <a:xfrm>
              <a:off x="518168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1"/>
            <p:cNvSpPr/>
            <p:nvPr/>
          </p:nvSpPr>
          <p:spPr>
            <a:xfrm>
              <a:off x="5253776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5" name="Google Shape;2225;p31"/>
          <p:cNvSpPr txBox="1">
            <a:spLocks noGrp="1"/>
          </p:cNvSpPr>
          <p:nvPr>
            <p:ph type="title" idx="4"/>
          </p:nvPr>
        </p:nvSpPr>
        <p:spPr>
          <a:xfrm>
            <a:off x="713225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26" name="Google Shape;2226;p31"/>
          <p:cNvSpPr txBox="1">
            <a:spLocks noGrp="1"/>
          </p:cNvSpPr>
          <p:nvPr>
            <p:ph type="subTitle" idx="1"/>
          </p:nvPr>
        </p:nvSpPr>
        <p:spPr>
          <a:xfrm>
            <a:off x="713224" y="3051048"/>
            <a:ext cx="1892700" cy="8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7" name="Google Shape;2227;p31"/>
          <p:cNvSpPr txBox="1">
            <a:spLocks noGrp="1"/>
          </p:cNvSpPr>
          <p:nvPr>
            <p:ph type="subTitle" idx="5"/>
          </p:nvPr>
        </p:nvSpPr>
        <p:spPr>
          <a:xfrm>
            <a:off x="3613212" y="3051048"/>
            <a:ext cx="1892700" cy="8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8" name="Google Shape;2228;p31"/>
          <p:cNvSpPr txBox="1">
            <a:spLocks noGrp="1"/>
          </p:cNvSpPr>
          <p:nvPr>
            <p:ph type="subTitle" idx="6"/>
          </p:nvPr>
        </p:nvSpPr>
        <p:spPr>
          <a:xfrm>
            <a:off x="6513187" y="3051048"/>
            <a:ext cx="1892700" cy="8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9" name="Google Shape;2229;p31"/>
          <p:cNvSpPr txBox="1">
            <a:spLocks noGrp="1"/>
          </p:cNvSpPr>
          <p:nvPr>
            <p:ph type="subTitle" idx="7"/>
          </p:nvPr>
        </p:nvSpPr>
        <p:spPr>
          <a:xfrm>
            <a:off x="713224" y="2246376"/>
            <a:ext cx="18954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0" name="Google Shape;2230;p31"/>
          <p:cNvSpPr txBox="1">
            <a:spLocks noGrp="1"/>
          </p:cNvSpPr>
          <p:nvPr>
            <p:ph type="subTitle" idx="8"/>
          </p:nvPr>
        </p:nvSpPr>
        <p:spPr>
          <a:xfrm>
            <a:off x="3613212" y="2246376"/>
            <a:ext cx="18954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1" name="Google Shape;2231;p31"/>
          <p:cNvSpPr txBox="1">
            <a:spLocks noGrp="1"/>
          </p:cNvSpPr>
          <p:nvPr>
            <p:ph type="subTitle" idx="9"/>
          </p:nvPr>
        </p:nvSpPr>
        <p:spPr>
          <a:xfrm>
            <a:off x="6513187" y="2246376"/>
            <a:ext cx="18954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71410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32"/>
          <p:cNvSpPr/>
          <p:nvPr/>
        </p:nvSpPr>
        <p:spPr>
          <a:xfrm>
            <a:off x="3505812" y="537247"/>
            <a:ext cx="4934100" cy="46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32"/>
          <p:cNvSpPr/>
          <p:nvPr/>
        </p:nvSpPr>
        <p:spPr>
          <a:xfrm>
            <a:off x="2993917" y="2280546"/>
            <a:ext cx="403755" cy="375030"/>
          </a:xfrm>
          <a:custGeom>
            <a:avLst/>
            <a:gdLst/>
            <a:ahLst/>
            <a:cxnLst/>
            <a:rect l="l" t="t" r="r" b="b"/>
            <a:pathLst>
              <a:path w="12074" h="11215" extrusionOk="0">
                <a:moveTo>
                  <a:pt x="6019" y="1"/>
                </a:moveTo>
                <a:cubicBezTo>
                  <a:pt x="3324" y="1"/>
                  <a:pt x="945" y="1954"/>
                  <a:pt x="504" y="4711"/>
                </a:cubicBezTo>
                <a:cubicBezTo>
                  <a:pt x="1" y="7765"/>
                  <a:pt x="2085" y="10652"/>
                  <a:pt x="5139" y="11143"/>
                </a:cubicBezTo>
                <a:cubicBezTo>
                  <a:pt x="5441" y="11191"/>
                  <a:pt x="5741" y="11215"/>
                  <a:pt x="6037" y="11215"/>
                </a:cubicBezTo>
                <a:cubicBezTo>
                  <a:pt x="8740" y="11215"/>
                  <a:pt x="11128" y="9260"/>
                  <a:pt x="11571" y="6508"/>
                </a:cubicBezTo>
                <a:cubicBezTo>
                  <a:pt x="12074" y="3453"/>
                  <a:pt x="9990" y="567"/>
                  <a:pt x="6936" y="76"/>
                </a:cubicBezTo>
                <a:cubicBezTo>
                  <a:pt x="6628" y="25"/>
                  <a:pt x="6322" y="1"/>
                  <a:pt x="60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32"/>
          <p:cNvSpPr/>
          <p:nvPr/>
        </p:nvSpPr>
        <p:spPr>
          <a:xfrm>
            <a:off x="2852936" y="2125253"/>
            <a:ext cx="685721" cy="685319"/>
          </a:xfrm>
          <a:custGeom>
            <a:avLst/>
            <a:gdLst/>
            <a:ahLst/>
            <a:cxnLst/>
            <a:rect l="l" t="t" r="r" b="b"/>
            <a:pathLst>
              <a:path w="20506" h="20494" fill="none" extrusionOk="0">
                <a:moveTo>
                  <a:pt x="16853" y="3642"/>
                </a:moveTo>
                <a:cubicBezTo>
                  <a:pt x="20506" y="7295"/>
                  <a:pt x="20506" y="13200"/>
                  <a:pt x="16853" y="16853"/>
                </a:cubicBezTo>
                <a:cubicBezTo>
                  <a:pt x="13200" y="20494"/>
                  <a:pt x="7295" y="20494"/>
                  <a:pt x="3642" y="16853"/>
                </a:cubicBezTo>
                <a:cubicBezTo>
                  <a:pt x="1" y="13200"/>
                  <a:pt x="1" y="7295"/>
                  <a:pt x="3642" y="3642"/>
                </a:cubicBezTo>
                <a:cubicBezTo>
                  <a:pt x="7295" y="1"/>
                  <a:pt x="13200" y="1"/>
                  <a:pt x="16853" y="3642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6" name="Google Shape;2236;p32"/>
          <p:cNvSpPr/>
          <p:nvPr/>
        </p:nvSpPr>
        <p:spPr>
          <a:xfrm flipH="1">
            <a:off x="2885805" y="-7829"/>
            <a:ext cx="620011" cy="890373"/>
          </a:xfrm>
          <a:custGeom>
            <a:avLst/>
            <a:gdLst/>
            <a:ahLst/>
            <a:cxnLst/>
            <a:rect l="l" t="t" r="r" b="b"/>
            <a:pathLst>
              <a:path w="18541" h="26626" extrusionOk="0">
                <a:moveTo>
                  <a:pt x="0" y="0"/>
                </a:moveTo>
                <a:lnTo>
                  <a:pt x="0" y="26625"/>
                </a:lnTo>
                <a:lnTo>
                  <a:pt x="12624" y="26625"/>
                </a:lnTo>
                <a:cubicBezTo>
                  <a:pt x="15894" y="26625"/>
                  <a:pt x="18541" y="23966"/>
                  <a:pt x="18541" y="20708"/>
                </a:cubicBezTo>
                <a:lnTo>
                  <a:pt x="185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32"/>
          <p:cNvSpPr/>
          <p:nvPr/>
        </p:nvSpPr>
        <p:spPr>
          <a:xfrm>
            <a:off x="3188799" y="-110204"/>
            <a:ext cx="14000" cy="2574704"/>
          </a:xfrm>
          <a:custGeom>
            <a:avLst/>
            <a:gdLst/>
            <a:ahLst/>
            <a:cxnLst/>
            <a:rect l="l" t="t" r="r" b="b"/>
            <a:pathLst>
              <a:path w="1" h="71624" fill="none" extrusionOk="0">
                <a:moveTo>
                  <a:pt x="0" y="71624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32"/>
          <p:cNvSpPr/>
          <p:nvPr/>
        </p:nvSpPr>
        <p:spPr>
          <a:xfrm>
            <a:off x="8439905" y="3063846"/>
            <a:ext cx="136201" cy="2077493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9" name="Google Shape;2239;p32"/>
          <p:cNvGrpSpPr/>
          <p:nvPr/>
        </p:nvGrpSpPr>
        <p:grpSpPr>
          <a:xfrm>
            <a:off x="679955" y="4560770"/>
            <a:ext cx="556341" cy="466622"/>
            <a:chOff x="5590805" y="3094411"/>
            <a:chExt cx="556341" cy="466622"/>
          </a:xfrm>
        </p:grpSpPr>
        <p:sp>
          <p:nvSpPr>
            <p:cNvPr id="2240" name="Google Shape;2240;p32"/>
            <p:cNvSpPr/>
            <p:nvPr/>
          </p:nvSpPr>
          <p:spPr>
            <a:xfrm>
              <a:off x="5590805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2"/>
            <p:cNvSpPr/>
            <p:nvPr/>
          </p:nvSpPr>
          <p:spPr>
            <a:xfrm>
              <a:off x="5670493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2"/>
            <p:cNvSpPr/>
            <p:nvPr/>
          </p:nvSpPr>
          <p:spPr>
            <a:xfrm>
              <a:off x="5742589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2"/>
            <p:cNvSpPr/>
            <p:nvPr/>
          </p:nvSpPr>
          <p:spPr>
            <a:xfrm>
              <a:off x="5818297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2" y="646"/>
                    <a:pt x="433" y="646"/>
                  </a:cubicBezTo>
                  <a:cubicBezTo>
                    <a:pt x="603" y="646"/>
                    <a:pt x="767" y="518"/>
                    <a:pt x="767" y="323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2"/>
            <p:cNvSpPr/>
            <p:nvPr/>
          </p:nvSpPr>
          <p:spPr>
            <a:xfrm>
              <a:off x="5897985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2"/>
            <p:cNvSpPr/>
            <p:nvPr/>
          </p:nvSpPr>
          <p:spPr>
            <a:xfrm>
              <a:off x="5970082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2"/>
            <p:cNvSpPr/>
            <p:nvPr/>
          </p:nvSpPr>
          <p:spPr>
            <a:xfrm>
              <a:off x="6045790" y="309441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2"/>
            <p:cNvSpPr/>
            <p:nvPr/>
          </p:nvSpPr>
          <p:spPr>
            <a:xfrm>
              <a:off x="6125076" y="3094411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3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2"/>
            <p:cNvSpPr/>
            <p:nvPr/>
          </p:nvSpPr>
          <p:spPr>
            <a:xfrm>
              <a:off x="5590805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7" y="1"/>
                    <a:pt x="450" y="1"/>
                    <a:pt x="444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2"/>
            <p:cNvSpPr/>
            <p:nvPr/>
          </p:nvSpPr>
          <p:spPr>
            <a:xfrm>
              <a:off x="5666915" y="3158047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1"/>
                  </a:moveTo>
                  <a:cubicBezTo>
                    <a:pt x="444" y="1"/>
                    <a:pt x="438" y="1"/>
                    <a:pt x="431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0" y="618"/>
                    <a:pt x="351" y="648"/>
                    <a:pt x="430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1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2"/>
            <p:cNvSpPr/>
            <p:nvPr/>
          </p:nvSpPr>
          <p:spPr>
            <a:xfrm>
              <a:off x="5742589" y="3158080"/>
              <a:ext cx="25548" cy="21769"/>
            </a:xfrm>
            <a:custGeom>
              <a:avLst/>
              <a:gdLst/>
              <a:ahLst/>
              <a:cxnLst/>
              <a:rect l="l" t="t" r="r" b="b"/>
              <a:pathLst>
                <a:path w="764" h="651" extrusionOk="0">
                  <a:moveTo>
                    <a:pt x="432" y="0"/>
                  </a:moveTo>
                  <a:cubicBezTo>
                    <a:pt x="144" y="0"/>
                    <a:pt x="1" y="360"/>
                    <a:pt x="204" y="563"/>
                  </a:cubicBezTo>
                  <a:cubicBezTo>
                    <a:pt x="272" y="624"/>
                    <a:pt x="353" y="651"/>
                    <a:pt x="431" y="651"/>
                  </a:cubicBezTo>
                  <a:cubicBezTo>
                    <a:pt x="603" y="651"/>
                    <a:pt x="763" y="521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2"/>
            <p:cNvSpPr/>
            <p:nvPr/>
          </p:nvSpPr>
          <p:spPr>
            <a:xfrm>
              <a:off x="5818297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2" y="1"/>
                  </a:moveTo>
                  <a:cubicBezTo>
                    <a:pt x="456" y="1"/>
                    <a:pt x="450" y="1"/>
                    <a:pt x="444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4" y="618"/>
                    <a:pt x="357" y="648"/>
                    <a:pt x="439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22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2"/>
            <p:cNvSpPr/>
            <p:nvPr/>
          </p:nvSpPr>
          <p:spPr>
            <a:xfrm>
              <a:off x="5894006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2"/>
            <p:cNvSpPr/>
            <p:nvPr/>
          </p:nvSpPr>
          <p:spPr>
            <a:xfrm>
              <a:off x="5970082" y="3158047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1"/>
                  </a:cubicBezTo>
                  <a:cubicBezTo>
                    <a:pt x="144" y="1"/>
                    <a:pt x="1" y="349"/>
                    <a:pt x="204" y="552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2"/>
            <p:cNvSpPr/>
            <p:nvPr/>
          </p:nvSpPr>
          <p:spPr>
            <a:xfrm>
              <a:off x="6045890" y="3158080"/>
              <a:ext cx="25147" cy="21636"/>
            </a:xfrm>
            <a:custGeom>
              <a:avLst/>
              <a:gdLst/>
              <a:ahLst/>
              <a:cxnLst/>
              <a:rect l="l" t="t" r="r" b="b"/>
              <a:pathLst>
                <a:path w="752" h="647" extrusionOk="0">
                  <a:moveTo>
                    <a:pt x="415" y="0"/>
                  </a:moveTo>
                  <a:cubicBezTo>
                    <a:pt x="137" y="0"/>
                    <a:pt x="1" y="351"/>
                    <a:pt x="201" y="551"/>
                  </a:cubicBezTo>
                  <a:cubicBezTo>
                    <a:pt x="267" y="617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0"/>
                    <a:pt x="429" y="0"/>
                  </a:cubicBezTo>
                  <a:cubicBezTo>
                    <a:pt x="424" y="0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2"/>
            <p:cNvSpPr/>
            <p:nvPr/>
          </p:nvSpPr>
          <p:spPr>
            <a:xfrm>
              <a:off x="6121498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3" y="618"/>
                    <a:pt x="357" y="648"/>
                    <a:pt x="438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2"/>
            <p:cNvSpPr/>
            <p:nvPr/>
          </p:nvSpPr>
          <p:spPr>
            <a:xfrm>
              <a:off x="5590805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22"/>
                    <a:pt x="363" y="653"/>
                    <a:pt x="443" y="653"/>
                  </a:cubicBezTo>
                  <a:cubicBezTo>
                    <a:pt x="608" y="653"/>
                    <a:pt x="767" y="518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2"/>
            <p:cNvSpPr/>
            <p:nvPr/>
          </p:nvSpPr>
          <p:spPr>
            <a:xfrm>
              <a:off x="5670493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2"/>
            <p:cNvSpPr/>
            <p:nvPr/>
          </p:nvSpPr>
          <p:spPr>
            <a:xfrm>
              <a:off x="5742589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2"/>
            <p:cNvSpPr/>
            <p:nvPr/>
          </p:nvSpPr>
          <p:spPr>
            <a:xfrm>
              <a:off x="5818297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2" y="653"/>
                    <a:pt x="434" y="653"/>
                  </a:cubicBezTo>
                  <a:cubicBezTo>
                    <a:pt x="603" y="653"/>
                    <a:pt x="767" y="518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2"/>
            <p:cNvSpPr/>
            <p:nvPr/>
          </p:nvSpPr>
          <p:spPr>
            <a:xfrm>
              <a:off x="5897985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2"/>
            <p:cNvSpPr/>
            <p:nvPr/>
          </p:nvSpPr>
          <p:spPr>
            <a:xfrm>
              <a:off x="5970082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2"/>
            <p:cNvSpPr/>
            <p:nvPr/>
          </p:nvSpPr>
          <p:spPr>
            <a:xfrm>
              <a:off x="6045790" y="3221349"/>
              <a:ext cx="25247" cy="21836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6" y="653"/>
                    <a:pt x="755" y="518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2"/>
            <p:cNvSpPr/>
            <p:nvPr/>
          </p:nvSpPr>
          <p:spPr>
            <a:xfrm>
              <a:off x="6125076" y="3221349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2"/>
            <p:cNvSpPr/>
            <p:nvPr/>
          </p:nvSpPr>
          <p:spPr>
            <a:xfrm>
              <a:off x="5590805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2"/>
            <p:cNvSpPr/>
            <p:nvPr/>
          </p:nvSpPr>
          <p:spPr>
            <a:xfrm>
              <a:off x="5670493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2"/>
            <p:cNvSpPr/>
            <p:nvPr/>
          </p:nvSpPr>
          <p:spPr>
            <a:xfrm>
              <a:off x="5742589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2"/>
            <p:cNvSpPr/>
            <p:nvPr/>
          </p:nvSpPr>
          <p:spPr>
            <a:xfrm>
              <a:off x="5818297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2"/>
            <p:cNvSpPr/>
            <p:nvPr/>
          </p:nvSpPr>
          <p:spPr>
            <a:xfrm>
              <a:off x="5897985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2"/>
            <p:cNvSpPr/>
            <p:nvPr/>
          </p:nvSpPr>
          <p:spPr>
            <a:xfrm>
              <a:off x="5970082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2"/>
            <p:cNvSpPr/>
            <p:nvPr/>
          </p:nvSpPr>
          <p:spPr>
            <a:xfrm>
              <a:off x="6045790" y="328505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2"/>
            <p:cNvSpPr/>
            <p:nvPr/>
          </p:nvSpPr>
          <p:spPr>
            <a:xfrm>
              <a:off x="6125076" y="3285052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2"/>
            <p:cNvSpPr/>
            <p:nvPr/>
          </p:nvSpPr>
          <p:spPr>
            <a:xfrm>
              <a:off x="5590805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2"/>
            <p:cNvSpPr/>
            <p:nvPr/>
          </p:nvSpPr>
          <p:spPr>
            <a:xfrm>
              <a:off x="5666915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2"/>
            <p:cNvSpPr/>
            <p:nvPr/>
          </p:nvSpPr>
          <p:spPr>
            <a:xfrm>
              <a:off x="5742589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2"/>
            <p:cNvSpPr/>
            <p:nvPr/>
          </p:nvSpPr>
          <p:spPr>
            <a:xfrm>
              <a:off x="5818297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2"/>
            <p:cNvSpPr/>
            <p:nvPr/>
          </p:nvSpPr>
          <p:spPr>
            <a:xfrm>
              <a:off x="5894006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2"/>
            <p:cNvSpPr/>
            <p:nvPr/>
          </p:nvSpPr>
          <p:spPr>
            <a:xfrm>
              <a:off x="5970082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2"/>
            <p:cNvSpPr/>
            <p:nvPr/>
          </p:nvSpPr>
          <p:spPr>
            <a:xfrm>
              <a:off x="6045790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2"/>
            <p:cNvSpPr/>
            <p:nvPr/>
          </p:nvSpPr>
          <p:spPr>
            <a:xfrm>
              <a:off x="6121498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2"/>
            <p:cNvSpPr/>
            <p:nvPr/>
          </p:nvSpPr>
          <p:spPr>
            <a:xfrm>
              <a:off x="5590805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56" y="1"/>
                    <a:pt x="0" y="348"/>
                    <a:pt x="216" y="564"/>
                  </a:cubicBezTo>
                  <a:cubicBezTo>
                    <a:pt x="281" y="629"/>
                    <a:pt x="362" y="659"/>
                    <a:pt x="441" y="659"/>
                  </a:cubicBezTo>
                  <a:cubicBezTo>
                    <a:pt x="607" y="659"/>
                    <a:pt x="767" y="527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2"/>
            <p:cNvSpPr/>
            <p:nvPr/>
          </p:nvSpPr>
          <p:spPr>
            <a:xfrm>
              <a:off x="5670493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2"/>
            <p:cNvSpPr/>
            <p:nvPr/>
          </p:nvSpPr>
          <p:spPr>
            <a:xfrm>
              <a:off x="5742589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2"/>
            <p:cNvSpPr/>
            <p:nvPr/>
          </p:nvSpPr>
          <p:spPr>
            <a:xfrm>
              <a:off x="5818297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1" y="659"/>
                    <a:pt x="432" y="659"/>
                  </a:cubicBezTo>
                  <a:cubicBezTo>
                    <a:pt x="602" y="659"/>
                    <a:pt x="767" y="527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2"/>
            <p:cNvSpPr/>
            <p:nvPr/>
          </p:nvSpPr>
          <p:spPr>
            <a:xfrm>
              <a:off x="5897985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2"/>
            <p:cNvSpPr/>
            <p:nvPr/>
          </p:nvSpPr>
          <p:spPr>
            <a:xfrm>
              <a:off x="5970082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2"/>
            <p:cNvSpPr/>
            <p:nvPr/>
          </p:nvSpPr>
          <p:spPr>
            <a:xfrm>
              <a:off x="6045790" y="3411990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2"/>
            <p:cNvSpPr/>
            <p:nvPr/>
          </p:nvSpPr>
          <p:spPr>
            <a:xfrm>
              <a:off x="6125076" y="341199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2"/>
            <p:cNvSpPr/>
            <p:nvPr/>
          </p:nvSpPr>
          <p:spPr>
            <a:xfrm>
              <a:off x="5590805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2"/>
            <p:cNvSpPr/>
            <p:nvPr/>
          </p:nvSpPr>
          <p:spPr>
            <a:xfrm>
              <a:off x="5666915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2"/>
            <p:cNvSpPr/>
            <p:nvPr/>
          </p:nvSpPr>
          <p:spPr>
            <a:xfrm>
              <a:off x="5742589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2"/>
            <p:cNvSpPr/>
            <p:nvPr/>
          </p:nvSpPr>
          <p:spPr>
            <a:xfrm>
              <a:off x="5818297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2"/>
            <p:cNvSpPr/>
            <p:nvPr/>
          </p:nvSpPr>
          <p:spPr>
            <a:xfrm>
              <a:off x="5894006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2"/>
            <p:cNvSpPr/>
            <p:nvPr/>
          </p:nvSpPr>
          <p:spPr>
            <a:xfrm>
              <a:off x="5970082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2"/>
            <p:cNvSpPr/>
            <p:nvPr/>
          </p:nvSpPr>
          <p:spPr>
            <a:xfrm>
              <a:off x="6045790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2"/>
            <p:cNvSpPr/>
            <p:nvPr/>
          </p:nvSpPr>
          <p:spPr>
            <a:xfrm>
              <a:off x="6121498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2"/>
            <p:cNvSpPr/>
            <p:nvPr/>
          </p:nvSpPr>
          <p:spPr>
            <a:xfrm>
              <a:off x="5590805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2"/>
            <p:cNvSpPr/>
            <p:nvPr/>
          </p:nvSpPr>
          <p:spPr>
            <a:xfrm>
              <a:off x="5666915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2"/>
            <p:cNvSpPr/>
            <p:nvPr/>
          </p:nvSpPr>
          <p:spPr>
            <a:xfrm>
              <a:off x="5742589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2"/>
            <p:cNvSpPr/>
            <p:nvPr/>
          </p:nvSpPr>
          <p:spPr>
            <a:xfrm>
              <a:off x="5818297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2"/>
            <p:cNvSpPr/>
            <p:nvPr/>
          </p:nvSpPr>
          <p:spPr>
            <a:xfrm>
              <a:off x="5894006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2"/>
            <p:cNvSpPr/>
            <p:nvPr/>
          </p:nvSpPr>
          <p:spPr>
            <a:xfrm>
              <a:off x="5970082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2"/>
            <p:cNvSpPr/>
            <p:nvPr/>
          </p:nvSpPr>
          <p:spPr>
            <a:xfrm>
              <a:off x="6045790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2"/>
            <p:cNvSpPr/>
            <p:nvPr/>
          </p:nvSpPr>
          <p:spPr>
            <a:xfrm>
              <a:off x="6121498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8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4" name="Google Shape;2304;p32"/>
          <p:cNvSpPr/>
          <p:nvPr/>
        </p:nvSpPr>
        <p:spPr>
          <a:xfrm>
            <a:off x="1" y="4185253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32"/>
          <p:cNvSpPr txBox="1">
            <a:spLocks noGrp="1"/>
          </p:cNvSpPr>
          <p:nvPr>
            <p:ph type="title"/>
          </p:nvPr>
        </p:nvSpPr>
        <p:spPr>
          <a:xfrm>
            <a:off x="3947187" y="1024128"/>
            <a:ext cx="28071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06" name="Google Shape;2306;p32"/>
          <p:cNvSpPr txBox="1">
            <a:spLocks noGrp="1"/>
          </p:cNvSpPr>
          <p:nvPr>
            <p:ph type="subTitle" idx="1"/>
          </p:nvPr>
        </p:nvSpPr>
        <p:spPr>
          <a:xfrm>
            <a:off x="3947187" y="1755648"/>
            <a:ext cx="3867900" cy="1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3671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2">
  <p:cSld name="Title &amp; text 2"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33"/>
          <p:cNvSpPr txBox="1">
            <a:spLocks noGrp="1"/>
          </p:cNvSpPr>
          <p:nvPr>
            <p:ph type="title"/>
          </p:nvPr>
        </p:nvSpPr>
        <p:spPr>
          <a:xfrm>
            <a:off x="708600" y="448050"/>
            <a:ext cx="2375400" cy="22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09" name="Google Shape;2309;p33"/>
          <p:cNvSpPr txBox="1">
            <a:spLocks noGrp="1"/>
          </p:cNvSpPr>
          <p:nvPr>
            <p:ph type="subTitle" idx="1"/>
          </p:nvPr>
        </p:nvSpPr>
        <p:spPr>
          <a:xfrm>
            <a:off x="721050" y="2428850"/>
            <a:ext cx="19917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0" name="Google Shape;2310;p33"/>
          <p:cNvSpPr/>
          <p:nvPr/>
        </p:nvSpPr>
        <p:spPr>
          <a:xfrm>
            <a:off x="2972805" y="3726546"/>
            <a:ext cx="1264433" cy="1152008"/>
          </a:xfrm>
          <a:custGeom>
            <a:avLst/>
            <a:gdLst/>
            <a:ahLst/>
            <a:cxnLst/>
            <a:rect l="l" t="t" r="r" b="b"/>
            <a:pathLst>
              <a:path w="37812" h="34450" extrusionOk="0">
                <a:moveTo>
                  <a:pt x="18906" y="1"/>
                </a:moveTo>
                <a:cubicBezTo>
                  <a:pt x="14498" y="1"/>
                  <a:pt x="10091" y="1681"/>
                  <a:pt x="6731" y="5040"/>
                </a:cubicBezTo>
                <a:cubicBezTo>
                  <a:pt x="0" y="11771"/>
                  <a:pt x="0" y="22682"/>
                  <a:pt x="6731" y="29401"/>
                </a:cubicBezTo>
                <a:cubicBezTo>
                  <a:pt x="10091" y="32767"/>
                  <a:pt x="14498" y="34450"/>
                  <a:pt x="18906" y="34450"/>
                </a:cubicBezTo>
                <a:cubicBezTo>
                  <a:pt x="23314" y="34450"/>
                  <a:pt x="27721" y="32767"/>
                  <a:pt x="31081" y="29401"/>
                </a:cubicBezTo>
                <a:cubicBezTo>
                  <a:pt x="37812" y="22682"/>
                  <a:pt x="37812" y="11771"/>
                  <a:pt x="31081" y="5040"/>
                </a:cubicBezTo>
                <a:cubicBezTo>
                  <a:pt x="27721" y="1681"/>
                  <a:pt x="23314" y="1"/>
                  <a:pt x="1890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33"/>
          <p:cNvSpPr/>
          <p:nvPr/>
        </p:nvSpPr>
        <p:spPr>
          <a:xfrm>
            <a:off x="3505800" y="539500"/>
            <a:ext cx="4934100" cy="46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33"/>
          <p:cNvSpPr/>
          <p:nvPr/>
        </p:nvSpPr>
        <p:spPr>
          <a:xfrm>
            <a:off x="6852626" y="280331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33"/>
          <p:cNvSpPr/>
          <p:nvPr/>
        </p:nvSpPr>
        <p:spPr>
          <a:xfrm>
            <a:off x="8440089" y="539500"/>
            <a:ext cx="33" cy="1623713"/>
          </a:xfrm>
          <a:custGeom>
            <a:avLst/>
            <a:gdLst/>
            <a:ahLst/>
            <a:cxnLst/>
            <a:rect l="l" t="t" r="r" b="b"/>
            <a:pathLst>
              <a:path w="1" h="48556" fill="none" extrusionOk="0">
                <a:moveTo>
                  <a:pt x="0" y="0"/>
                </a:moveTo>
                <a:lnTo>
                  <a:pt x="0" y="48555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33"/>
          <p:cNvSpPr/>
          <p:nvPr/>
        </p:nvSpPr>
        <p:spPr>
          <a:xfrm>
            <a:off x="8272665" y="2104303"/>
            <a:ext cx="334467" cy="304739"/>
          </a:xfrm>
          <a:custGeom>
            <a:avLst/>
            <a:gdLst/>
            <a:ahLst/>
            <a:cxnLst/>
            <a:rect l="l" t="t" r="r" b="b"/>
            <a:pathLst>
              <a:path w="10002" h="9113" extrusionOk="0">
                <a:moveTo>
                  <a:pt x="5003" y="0"/>
                </a:moveTo>
                <a:cubicBezTo>
                  <a:pt x="3837" y="0"/>
                  <a:pt x="2672" y="447"/>
                  <a:pt x="1785" y="1339"/>
                </a:cubicBezTo>
                <a:cubicBezTo>
                  <a:pt x="1" y="3112"/>
                  <a:pt x="1" y="5998"/>
                  <a:pt x="1785" y="7783"/>
                </a:cubicBezTo>
                <a:cubicBezTo>
                  <a:pt x="2672" y="8669"/>
                  <a:pt x="3837" y="9112"/>
                  <a:pt x="5003" y="9112"/>
                </a:cubicBezTo>
                <a:cubicBezTo>
                  <a:pt x="6169" y="9112"/>
                  <a:pt x="7337" y="8669"/>
                  <a:pt x="8229" y="7783"/>
                </a:cubicBezTo>
                <a:cubicBezTo>
                  <a:pt x="10002" y="5998"/>
                  <a:pt x="10002" y="3112"/>
                  <a:pt x="8229" y="1339"/>
                </a:cubicBezTo>
                <a:cubicBezTo>
                  <a:pt x="7337" y="447"/>
                  <a:pt x="6169" y="0"/>
                  <a:pt x="50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5" name="Google Shape;2315;p33"/>
          <p:cNvGrpSpPr/>
          <p:nvPr/>
        </p:nvGrpSpPr>
        <p:grpSpPr>
          <a:xfrm>
            <a:off x="6194233" y="-9"/>
            <a:ext cx="555940" cy="467056"/>
            <a:chOff x="1655600" y="1342675"/>
            <a:chExt cx="415625" cy="349175"/>
          </a:xfrm>
        </p:grpSpPr>
        <p:sp>
          <p:nvSpPr>
            <p:cNvPr id="2316" name="Google Shape;2316;p33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3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3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3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3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3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3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3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3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3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3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3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3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3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3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3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3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3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3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3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3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3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3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3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3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3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3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3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3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3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3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3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3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3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3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3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3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3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3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3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3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3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3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3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3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3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3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3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3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3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3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3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3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3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3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3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3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3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3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3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3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3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3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3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734738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34"/>
          <p:cNvSpPr txBox="1">
            <a:spLocks noGrp="1"/>
          </p:cNvSpPr>
          <p:nvPr>
            <p:ph type="title"/>
          </p:nvPr>
        </p:nvSpPr>
        <p:spPr>
          <a:xfrm>
            <a:off x="713225" y="1481375"/>
            <a:ext cx="18315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2" name="Google Shape;2382;p34"/>
          <p:cNvSpPr txBox="1">
            <a:spLocks noGrp="1"/>
          </p:cNvSpPr>
          <p:nvPr>
            <p:ph type="subTitle" idx="1"/>
          </p:nvPr>
        </p:nvSpPr>
        <p:spPr>
          <a:xfrm>
            <a:off x="713225" y="2857138"/>
            <a:ext cx="2673000" cy="13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3" name="Google Shape;2383;p34"/>
          <p:cNvSpPr/>
          <p:nvPr/>
        </p:nvSpPr>
        <p:spPr>
          <a:xfrm>
            <a:off x="3505800" y="1166275"/>
            <a:ext cx="4692000" cy="397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4" name="Google Shape;2384;p34"/>
          <p:cNvGrpSpPr/>
          <p:nvPr/>
        </p:nvGrpSpPr>
        <p:grpSpPr>
          <a:xfrm>
            <a:off x="7579109" y="235463"/>
            <a:ext cx="556310" cy="466597"/>
            <a:chOff x="3682534" y="3712263"/>
            <a:chExt cx="556310" cy="466597"/>
          </a:xfrm>
        </p:grpSpPr>
        <p:sp>
          <p:nvSpPr>
            <p:cNvPr id="2385" name="Google Shape;2385;p34"/>
            <p:cNvSpPr/>
            <p:nvPr/>
          </p:nvSpPr>
          <p:spPr>
            <a:xfrm>
              <a:off x="3682534" y="3712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4"/>
            <p:cNvSpPr/>
            <p:nvPr/>
          </p:nvSpPr>
          <p:spPr>
            <a:xfrm>
              <a:off x="3758605" y="37122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4"/>
            <p:cNvSpPr/>
            <p:nvPr/>
          </p:nvSpPr>
          <p:spPr>
            <a:xfrm>
              <a:off x="3834309" y="37122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4"/>
            <p:cNvSpPr/>
            <p:nvPr/>
          </p:nvSpPr>
          <p:spPr>
            <a:xfrm>
              <a:off x="3910012" y="3712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4"/>
            <p:cNvSpPr/>
            <p:nvPr/>
          </p:nvSpPr>
          <p:spPr>
            <a:xfrm>
              <a:off x="3985683" y="3712263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56" y="1"/>
                    <a:pt x="1" y="348"/>
                    <a:pt x="216" y="552"/>
                  </a:cubicBezTo>
                  <a:cubicBezTo>
                    <a:pt x="282" y="618"/>
                    <a:pt x="363" y="647"/>
                    <a:pt x="443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4"/>
            <p:cNvSpPr/>
            <p:nvPr/>
          </p:nvSpPr>
          <p:spPr>
            <a:xfrm>
              <a:off x="4061788" y="37122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4"/>
            <p:cNvSpPr/>
            <p:nvPr/>
          </p:nvSpPr>
          <p:spPr>
            <a:xfrm>
              <a:off x="4137491" y="3712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4"/>
            <p:cNvSpPr/>
            <p:nvPr/>
          </p:nvSpPr>
          <p:spPr>
            <a:xfrm>
              <a:off x="4213162" y="3712263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4"/>
            <p:cNvSpPr/>
            <p:nvPr/>
          </p:nvSpPr>
          <p:spPr>
            <a:xfrm>
              <a:off x="3682534" y="377596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4"/>
            <p:cNvSpPr/>
            <p:nvPr/>
          </p:nvSpPr>
          <p:spPr>
            <a:xfrm>
              <a:off x="3762216" y="377596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4"/>
            <p:cNvSpPr/>
            <p:nvPr/>
          </p:nvSpPr>
          <p:spPr>
            <a:xfrm>
              <a:off x="3834309" y="377596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4"/>
            <p:cNvSpPr/>
            <p:nvPr/>
          </p:nvSpPr>
          <p:spPr>
            <a:xfrm>
              <a:off x="3913590" y="3775963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4"/>
            <p:cNvSpPr/>
            <p:nvPr/>
          </p:nvSpPr>
          <p:spPr>
            <a:xfrm>
              <a:off x="3989695" y="377596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4"/>
            <p:cNvSpPr/>
            <p:nvPr/>
          </p:nvSpPr>
          <p:spPr>
            <a:xfrm>
              <a:off x="4061788" y="377596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4"/>
            <p:cNvSpPr/>
            <p:nvPr/>
          </p:nvSpPr>
          <p:spPr>
            <a:xfrm>
              <a:off x="4137491" y="377596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4"/>
            <p:cNvSpPr/>
            <p:nvPr/>
          </p:nvSpPr>
          <p:spPr>
            <a:xfrm>
              <a:off x="4217174" y="377596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4"/>
            <p:cNvSpPr/>
            <p:nvPr/>
          </p:nvSpPr>
          <p:spPr>
            <a:xfrm>
              <a:off x="3682534" y="3839228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43" y="1"/>
                  </a:moveTo>
                  <a:cubicBezTo>
                    <a:pt x="156" y="1"/>
                    <a:pt x="0" y="360"/>
                    <a:pt x="216" y="564"/>
                  </a:cubicBezTo>
                  <a:cubicBezTo>
                    <a:pt x="282" y="630"/>
                    <a:pt x="363" y="659"/>
                    <a:pt x="442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4"/>
            <p:cNvSpPr/>
            <p:nvPr/>
          </p:nvSpPr>
          <p:spPr>
            <a:xfrm>
              <a:off x="3758605" y="3839228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4"/>
            <p:cNvSpPr/>
            <p:nvPr/>
          </p:nvSpPr>
          <p:spPr>
            <a:xfrm>
              <a:off x="3834309" y="3839228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4"/>
            <p:cNvSpPr/>
            <p:nvPr/>
          </p:nvSpPr>
          <p:spPr>
            <a:xfrm>
              <a:off x="3910012" y="3839228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43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4"/>
            <p:cNvSpPr/>
            <p:nvPr/>
          </p:nvSpPr>
          <p:spPr>
            <a:xfrm>
              <a:off x="3985683" y="3839228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44" y="1"/>
                  </a:moveTo>
                  <a:cubicBezTo>
                    <a:pt x="156" y="1"/>
                    <a:pt x="1" y="360"/>
                    <a:pt x="216" y="564"/>
                  </a:cubicBezTo>
                  <a:cubicBezTo>
                    <a:pt x="282" y="630"/>
                    <a:pt x="363" y="659"/>
                    <a:pt x="443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4"/>
            <p:cNvSpPr/>
            <p:nvPr/>
          </p:nvSpPr>
          <p:spPr>
            <a:xfrm>
              <a:off x="4061788" y="3839228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4"/>
            <p:cNvSpPr/>
            <p:nvPr/>
          </p:nvSpPr>
          <p:spPr>
            <a:xfrm>
              <a:off x="4137491" y="3839228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7" y="659"/>
                    <a:pt x="758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4"/>
            <p:cNvSpPr/>
            <p:nvPr/>
          </p:nvSpPr>
          <p:spPr>
            <a:xfrm>
              <a:off x="4213162" y="3839228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44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4" y="630"/>
                    <a:pt x="358" y="659"/>
                    <a:pt x="439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4"/>
            <p:cNvSpPr/>
            <p:nvPr/>
          </p:nvSpPr>
          <p:spPr>
            <a:xfrm>
              <a:off x="3682534" y="3902928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21"/>
                    <a:pt x="363" y="652"/>
                    <a:pt x="442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4"/>
            <p:cNvSpPr/>
            <p:nvPr/>
          </p:nvSpPr>
          <p:spPr>
            <a:xfrm>
              <a:off x="3758605" y="3902928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4"/>
            <p:cNvSpPr/>
            <p:nvPr/>
          </p:nvSpPr>
          <p:spPr>
            <a:xfrm>
              <a:off x="3834309" y="3902928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4"/>
            <p:cNvSpPr/>
            <p:nvPr/>
          </p:nvSpPr>
          <p:spPr>
            <a:xfrm>
              <a:off x="3910012" y="3902928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2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4"/>
            <p:cNvSpPr/>
            <p:nvPr/>
          </p:nvSpPr>
          <p:spPr>
            <a:xfrm>
              <a:off x="3985683" y="3902928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6" y="0"/>
                    <a:pt x="1" y="347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9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4"/>
            <p:cNvSpPr/>
            <p:nvPr/>
          </p:nvSpPr>
          <p:spPr>
            <a:xfrm>
              <a:off x="4061788" y="3902928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4"/>
            <p:cNvSpPr/>
            <p:nvPr/>
          </p:nvSpPr>
          <p:spPr>
            <a:xfrm>
              <a:off x="4137491" y="3902928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8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4"/>
            <p:cNvSpPr/>
            <p:nvPr/>
          </p:nvSpPr>
          <p:spPr>
            <a:xfrm>
              <a:off x="4213162" y="3902928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9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4"/>
            <p:cNvSpPr/>
            <p:nvPr/>
          </p:nvSpPr>
          <p:spPr>
            <a:xfrm>
              <a:off x="3682534" y="396659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4"/>
            <p:cNvSpPr/>
            <p:nvPr/>
          </p:nvSpPr>
          <p:spPr>
            <a:xfrm>
              <a:off x="3762216" y="3966594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4"/>
            <p:cNvSpPr/>
            <p:nvPr/>
          </p:nvSpPr>
          <p:spPr>
            <a:xfrm>
              <a:off x="3834309" y="396659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4"/>
            <p:cNvSpPr/>
            <p:nvPr/>
          </p:nvSpPr>
          <p:spPr>
            <a:xfrm>
              <a:off x="3913590" y="3966594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4"/>
            <p:cNvSpPr/>
            <p:nvPr/>
          </p:nvSpPr>
          <p:spPr>
            <a:xfrm>
              <a:off x="3989695" y="3966594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4"/>
            <p:cNvSpPr/>
            <p:nvPr/>
          </p:nvSpPr>
          <p:spPr>
            <a:xfrm>
              <a:off x="4061788" y="396659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4"/>
            <p:cNvSpPr/>
            <p:nvPr/>
          </p:nvSpPr>
          <p:spPr>
            <a:xfrm>
              <a:off x="4137491" y="396659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4"/>
            <p:cNvSpPr/>
            <p:nvPr/>
          </p:nvSpPr>
          <p:spPr>
            <a:xfrm>
              <a:off x="4217174" y="3966594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4"/>
            <p:cNvSpPr/>
            <p:nvPr/>
          </p:nvSpPr>
          <p:spPr>
            <a:xfrm>
              <a:off x="3682534" y="403026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4"/>
            <p:cNvSpPr/>
            <p:nvPr/>
          </p:nvSpPr>
          <p:spPr>
            <a:xfrm>
              <a:off x="3758605" y="4030260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4"/>
            <p:cNvSpPr/>
            <p:nvPr/>
          </p:nvSpPr>
          <p:spPr>
            <a:xfrm>
              <a:off x="3834309" y="403026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4"/>
            <p:cNvSpPr/>
            <p:nvPr/>
          </p:nvSpPr>
          <p:spPr>
            <a:xfrm>
              <a:off x="3910012" y="403026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4"/>
            <p:cNvSpPr/>
            <p:nvPr/>
          </p:nvSpPr>
          <p:spPr>
            <a:xfrm>
              <a:off x="3985683" y="4030260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56" y="1"/>
                    <a:pt x="1" y="348"/>
                    <a:pt x="216" y="552"/>
                  </a:cubicBezTo>
                  <a:cubicBezTo>
                    <a:pt x="282" y="618"/>
                    <a:pt x="363" y="647"/>
                    <a:pt x="443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4"/>
            <p:cNvSpPr/>
            <p:nvPr/>
          </p:nvSpPr>
          <p:spPr>
            <a:xfrm>
              <a:off x="4061888" y="4030260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5" y="0"/>
                  </a:moveTo>
                  <a:cubicBezTo>
                    <a:pt x="136" y="0"/>
                    <a:pt x="1" y="351"/>
                    <a:pt x="201" y="552"/>
                  </a:cubicBezTo>
                  <a:cubicBezTo>
                    <a:pt x="267" y="618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1"/>
                    <a:pt x="429" y="1"/>
                  </a:cubicBezTo>
                  <a:cubicBezTo>
                    <a:pt x="424" y="1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4"/>
            <p:cNvSpPr/>
            <p:nvPr/>
          </p:nvSpPr>
          <p:spPr>
            <a:xfrm>
              <a:off x="4137491" y="403026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4"/>
            <p:cNvSpPr/>
            <p:nvPr/>
          </p:nvSpPr>
          <p:spPr>
            <a:xfrm>
              <a:off x="4213162" y="4030260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4"/>
            <p:cNvSpPr/>
            <p:nvPr/>
          </p:nvSpPr>
          <p:spPr>
            <a:xfrm>
              <a:off x="3682534" y="4093558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56" y="0"/>
                    <a:pt x="0" y="347"/>
                    <a:pt x="216" y="563"/>
                  </a:cubicBezTo>
                  <a:cubicBezTo>
                    <a:pt x="281" y="629"/>
                    <a:pt x="361" y="658"/>
                    <a:pt x="440" y="658"/>
                  </a:cubicBezTo>
                  <a:cubicBezTo>
                    <a:pt x="607" y="658"/>
                    <a:pt x="767" y="527"/>
                    <a:pt x="767" y="323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4"/>
            <p:cNvSpPr/>
            <p:nvPr/>
          </p:nvSpPr>
          <p:spPr>
            <a:xfrm>
              <a:off x="3762216" y="4093558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4"/>
            <p:cNvSpPr/>
            <p:nvPr/>
          </p:nvSpPr>
          <p:spPr>
            <a:xfrm>
              <a:off x="3834309" y="4093558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4"/>
            <p:cNvSpPr/>
            <p:nvPr/>
          </p:nvSpPr>
          <p:spPr>
            <a:xfrm>
              <a:off x="3913590" y="4093558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24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3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4"/>
            <p:cNvSpPr/>
            <p:nvPr/>
          </p:nvSpPr>
          <p:spPr>
            <a:xfrm>
              <a:off x="3989695" y="4093558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4"/>
            <p:cNvSpPr/>
            <p:nvPr/>
          </p:nvSpPr>
          <p:spPr>
            <a:xfrm>
              <a:off x="4061788" y="4093558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4"/>
            <p:cNvSpPr/>
            <p:nvPr/>
          </p:nvSpPr>
          <p:spPr>
            <a:xfrm>
              <a:off x="4137491" y="4093558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49" y="658"/>
                    <a:pt x="429" y="658"/>
                  </a:cubicBezTo>
                  <a:cubicBezTo>
                    <a:pt x="596" y="658"/>
                    <a:pt x="758" y="527"/>
                    <a:pt x="767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4"/>
            <p:cNvSpPr/>
            <p:nvPr/>
          </p:nvSpPr>
          <p:spPr>
            <a:xfrm>
              <a:off x="4217174" y="4093558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4"/>
            <p:cNvSpPr/>
            <p:nvPr/>
          </p:nvSpPr>
          <p:spPr>
            <a:xfrm>
              <a:off x="3682534" y="415722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4"/>
            <p:cNvSpPr/>
            <p:nvPr/>
          </p:nvSpPr>
          <p:spPr>
            <a:xfrm>
              <a:off x="3758605" y="4157224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4"/>
            <p:cNvSpPr/>
            <p:nvPr/>
          </p:nvSpPr>
          <p:spPr>
            <a:xfrm>
              <a:off x="3834309" y="415722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4"/>
            <p:cNvSpPr/>
            <p:nvPr/>
          </p:nvSpPr>
          <p:spPr>
            <a:xfrm>
              <a:off x="3910012" y="415722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4"/>
            <p:cNvSpPr/>
            <p:nvPr/>
          </p:nvSpPr>
          <p:spPr>
            <a:xfrm>
              <a:off x="3985683" y="4157224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56" y="0"/>
                    <a:pt x="1" y="348"/>
                    <a:pt x="216" y="551"/>
                  </a:cubicBezTo>
                  <a:cubicBezTo>
                    <a:pt x="282" y="617"/>
                    <a:pt x="363" y="647"/>
                    <a:pt x="443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4"/>
            <p:cNvSpPr/>
            <p:nvPr/>
          </p:nvSpPr>
          <p:spPr>
            <a:xfrm>
              <a:off x="4061788" y="415722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4"/>
            <p:cNvSpPr/>
            <p:nvPr/>
          </p:nvSpPr>
          <p:spPr>
            <a:xfrm>
              <a:off x="4137491" y="415722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7" y="647"/>
                    <a:pt x="758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4"/>
            <p:cNvSpPr/>
            <p:nvPr/>
          </p:nvSpPr>
          <p:spPr>
            <a:xfrm>
              <a:off x="4213162" y="4157224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9" name="Google Shape;2449;p34"/>
          <p:cNvSpPr/>
          <p:nvPr/>
        </p:nvSpPr>
        <p:spPr>
          <a:xfrm>
            <a:off x="8197796" y="-8"/>
            <a:ext cx="719361" cy="1601274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0" name="Google Shape;2450;p34"/>
          <p:cNvSpPr/>
          <p:nvPr/>
        </p:nvSpPr>
        <p:spPr>
          <a:xfrm>
            <a:off x="6273086" y="808191"/>
            <a:ext cx="2870924" cy="358076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5658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35"/>
          <p:cNvSpPr/>
          <p:nvPr/>
        </p:nvSpPr>
        <p:spPr>
          <a:xfrm>
            <a:off x="-50850" y="806921"/>
            <a:ext cx="2382206" cy="355854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35"/>
          <p:cNvSpPr/>
          <p:nvPr/>
        </p:nvSpPr>
        <p:spPr>
          <a:xfrm>
            <a:off x="941100" y="1166275"/>
            <a:ext cx="4692000" cy="397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35"/>
          <p:cNvSpPr/>
          <p:nvPr/>
        </p:nvSpPr>
        <p:spPr>
          <a:xfrm>
            <a:off x="772354" y="3527328"/>
            <a:ext cx="334467" cy="304739"/>
          </a:xfrm>
          <a:custGeom>
            <a:avLst/>
            <a:gdLst/>
            <a:ahLst/>
            <a:cxnLst/>
            <a:rect l="l" t="t" r="r" b="b"/>
            <a:pathLst>
              <a:path w="10002" h="9113" extrusionOk="0">
                <a:moveTo>
                  <a:pt x="5003" y="0"/>
                </a:moveTo>
                <a:cubicBezTo>
                  <a:pt x="3837" y="0"/>
                  <a:pt x="2672" y="447"/>
                  <a:pt x="1785" y="1339"/>
                </a:cubicBezTo>
                <a:cubicBezTo>
                  <a:pt x="1" y="3112"/>
                  <a:pt x="1" y="5998"/>
                  <a:pt x="1785" y="7783"/>
                </a:cubicBezTo>
                <a:cubicBezTo>
                  <a:pt x="2672" y="8669"/>
                  <a:pt x="3837" y="9112"/>
                  <a:pt x="5003" y="9112"/>
                </a:cubicBezTo>
                <a:cubicBezTo>
                  <a:pt x="6169" y="9112"/>
                  <a:pt x="7337" y="8669"/>
                  <a:pt x="8229" y="7783"/>
                </a:cubicBezTo>
                <a:cubicBezTo>
                  <a:pt x="10002" y="5998"/>
                  <a:pt x="10002" y="3112"/>
                  <a:pt x="8229" y="1339"/>
                </a:cubicBezTo>
                <a:cubicBezTo>
                  <a:pt x="7337" y="447"/>
                  <a:pt x="6169" y="0"/>
                  <a:pt x="5003" y="0"/>
                </a:cubicBezTo>
                <a:close/>
              </a:path>
            </a:pathLst>
          </a:custGeom>
          <a:solidFill>
            <a:srgbClr val="E738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55" name="Google Shape;2455;p35"/>
          <p:cNvCxnSpPr/>
          <p:nvPr/>
        </p:nvCxnSpPr>
        <p:spPr>
          <a:xfrm>
            <a:off x="939539" y="-219150"/>
            <a:ext cx="0" cy="391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6" name="Google Shape;2456;p35"/>
          <p:cNvSpPr/>
          <p:nvPr/>
        </p:nvSpPr>
        <p:spPr>
          <a:xfrm>
            <a:off x="627344" y="3367484"/>
            <a:ext cx="624425" cy="624425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7" name="Google Shape;2457;p35"/>
          <p:cNvGrpSpPr/>
          <p:nvPr/>
        </p:nvGrpSpPr>
        <p:grpSpPr>
          <a:xfrm>
            <a:off x="192633" y="141941"/>
            <a:ext cx="555940" cy="467056"/>
            <a:chOff x="1655600" y="1342675"/>
            <a:chExt cx="415625" cy="349175"/>
          </a:xfrm>
        </p:grpSpPr>
        <p:sp>
          <p:nvSpPr>
            <p:cNvPr id="2458" name="Google Shape;2458;p35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5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5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5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5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5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5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5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5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5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5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5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5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5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5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5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5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5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5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5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5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5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5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5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5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5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5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5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5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5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5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5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5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5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5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5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5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5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5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5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5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5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5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5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5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5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5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5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5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5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5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5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5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5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5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5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5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5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5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5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5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2" name="Google Shape;2522;p35"/>
          <p:cNvSpPr txBox="1">
            <a:spLocks noGrp="1"/>
          </p:cNvSpPr>
          <p:nvPr>
            <p:ph type="title"/>
          </p:nvPr>
        </p:nvSpPr>
        <p:spPr>
          <a:xfrm>
            <a:off x="5769900" y="1481328"/>
            <a:ext cx="17250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3" name="Google Shape;2523;p35"/>
          <p:cNvSpPr txBox="1">
            <a:spLocks noGrp="1"/>
          </p:cNvSpPr>
          <p:nvPr>
            <p:ph type="subTitle" idx="1"/>
          </p:nvPr>
        </p:nvSpPr>
        <p:spPr>
          <a:xfrm>
            <a:off x="5769900" y="2852928"/>
            <a:ext cx="2670000" cy="13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62287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36"/>
          <p:cNvSpPr/>
          <p:nvPr/>
        </p:nvSpPr>
        <p:spPr>
          <a:xfrm>
            <a:off x="491012" y="539500"/>
            <a:ext cx="4934100" cy="46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36"/>
          <p:cNvSpPr txBox="1">
            <a:spLocks noGrp="1"/>
          </p:cNvSpPr>
          <p:nvPr>
            <p:ph type="title"/>
          </p:nvPr>
        </p:nvSpPr>
        <p:spPr>
          <a:xfrm>
            <a:off x="1153801" y="554351"/>
            <a:ext cx="3465000" cy="12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2527" name="Google Shape;2527;p36"/>
          <p:cNvSpPr txBox="1">
            <a:spLocks noGrp="1"/>
          </p:cNvSpPr>
          <p:nvPr>
            <p:ph type="subTitle" idx="1"/>
          </p:nvPr>
        </p:nvSpPr>
        <p:spPr>
          <a:xfrm>
            <a:off x="1143900" y="2248050"/>
            <a:ext cx="2541000" cy="14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8" name="Google Shape;2528;p36"/>
          <p:cNvSpPr txBox="1"/>
          <p:nvPr/>
        </p:nvSpPr>
        <p:spPr>
          <a:xfrm>
            <a:off x="1143900" y="3435275"/>
            <a:ext cx="2848200" cy="11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2529" name="Google Shape;2529;p36"/>
          <p:cNvGrpSpPr/>
          <p:nvPr/>
        </p:nvGrpSpPr>
        <p:grpSpPr>
          <a:xfrm>
            <a:off x="8320540" y="3021796"/>
            <a:ext cx="823460" cy="1680594"/>
            <a:chOff x="6699040" y="2206846"/>
            <a:chExt cx="823460" cy="1680594"/>
          </a:xfrm>
        </p:grpSpPr>
        <p:sp>
          <p:nvSpPr>
            <p:cNvPr id="2530" name="Google Shape;2530;p36"/>
            <p:cNvSpPr/>
            <p:nvPr/>
          </p:nvSpPr>
          <p:spPr>
            <a:xfrm>
              <a:off x="6699040" y="2206846"/>
              <a:ext cx="823460" cy="1680594"/>
            </a:xfrm>
            <a:custGeom>
              <a:avLst/>
              <a:gdLst/>
              <a:ahLst/>
              <a:cxnLst/>
              <a:rect l="l" t="t" r="r" b="b"/>
              <a:pathLst>
                <a:path w="24625" h="50257" extrusionOk="0">
                  <a:moveTo>
                    <a:pt x="24625" y="1"/>
                  </a:moveTo>
                  <a:cubicBezTo>
                    <a:pt x="11055" y="372"/>
                    <a:pt x="0" y="11463"/>
                    <a:pt x="0" y="25129"/>
                  </a:cubicBezTo>
                  <a:cubicBezTo>
                    <a:pt x="0" y="38795"/>
                    <a:pt x="11055" y="49885"/>
                    <a:pt x="24625" y="50257"/>
                  </a:cubicBezTo>
                  <a:lnTo>
                    <a:pt x="24625" y="37585"/>
                  </a:lnTo>
                  <a:lnTo>
                    <a:pt x="20014" y="26063"/>
                  </a:lnTo>
                  <a:lnTo>
                    <a:pt x="24625" y="12673"/>
                  </a:lnTo>
                  <a:lnTo>
                    <a:pt x="2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>
              <a:off x="7109549" y="2630598"/>
              <a:ext cx="412951" cy="832689"/>
            </a:xfrm>
            <a:custGeom>
              <a:avLst/>
              <a:gdLst/>
              <a:ahLst/>
              <a:cxnLst/>
              <a:rect l="l" t="t" r="r" b="b"/>
              <a:pathLst>
                <a:path w="12349" h="24901" extrusionOk="0">
                  <a:moveTo>
                    <a:pt x="12349" y="1"/>
                  </a:moveTo>
                  <a:cubicBezTo>
                    <a:pt x="5594" y="144"/>
                    <a:pt x="1" y="5666"/>
                    <a:pt x="1" y="12445"/>
                  </a:cubicBezTo>
                  <a:cubicBezTo>
                    <a:pt x="1" y="19236"/>
                    <a:pt x="5594" y="24757"/>
                    <a:pt x="12349" y="24901"/>
                  </a:cubicBezTo>
                  <a:lnTo>
                    <a:pt x="123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2" name="Google Shape;2532;p36"/>
          <p:cNvSpPr/>
          <p:nvPr/>
        </p:nvSpPr>
        <p:spPr>
          <a:xfrm>
            <a:off x="480914" y="0"/>
            <a:ext cx="33" cy="1623713"/>
          </a:xfrm>
          <a:custGeom>
            <a:avLst/>
            <a:gdLst/>
            <a:ahLst/>
            <a:cxnLst/>
            <a:rect l="l" t="t" r="r" b="b"/>
            <a:pathLst>
              <a:path w="1" h="48556" fill="none" extrusionOk="0">
                <a:moveTo>
                  <a:pt x="0" y="0"/>
                </a:moveTo>
                <a:lnTo>
                  <a:pt x="0" y="48555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36"/>
          <p:cNvSpPr/>
          <p:nvPr/>
        </p:nvSpPr>
        <p:spPr>
          <a:xfrm>
            <a:off x="313490" y="1564803"/>
            <a:ext cx="334467" cy="304739"/>
          </a:xfrm>
          <a:custGeom>
            <a:avLst/>
            <a:gdLst/>
            <a:ahLst/>
            <a:cxnLst/>
            <a:rect l="l" t="t" r="r" b="b"/>
            <a:pathLst>
              <a:path w="10002" h="9113" extrusionOk="0">
                <a:moveTo>
                  <a:pt x="5003" y="0"/>
                </a:moveTo>
                <a:cubicBezTo>
                  <a:pt x="3837" y="0"/>
                  <a:pt x="2672" y="447"/>
                  <a:pt x="1785" y="1339"/>
                </a:cubicBezTo>
                <a:cubicBezTo>
                  <a:pt x="1" y="3112"/>
                  <a:pt x="1" y="5998"/>
                  <a:pt x="1785" y="7783"/>
                </a:cubicBezTo>
                <a:cubicBezTo>
                  <a:pt x="2672" y="8669"/>
                  <a:pt x="3837" y="9112"/>
                  <a:pt x="5003" y="9112"/>
                </a:cubicBezTo>
                <a:cubicBezTo>
                  <a:pt x="6169" y="9112"/>
                  <a:pt x="7337" y="8669"/>
                  <a:pt x="8229" y="7783"/>
                </a:cubicBezTo>
                <a:cubicBezTo>
                  <a:pt x="10002" y="5998"/>
                  <a:pt x="10002" y="3112"/>
                  <a:pt x="8229" y="1339"/>
                </a:cubicBezTo>
                <a:cubicBezTo>
                  <a:pt x="7337" y="447"/>
                  <a:pt x="6169" y="0"/>
                  <a:pt x="50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36"/>
          <p:cNvSpPr/>
          <p:nvPr/>
        </p:nvSpPr>
        <p:spPr>
          <a:xfrm>
            <a:off x="1" y="280331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36"/>
          <p:cNvSpPr/>
          <p:nvPr/>
        </p:nvSpPr>
        <p:spPr>
          <a:xfrm rot="3104013">
            <a:off x="6877125" y="2788382"/>
            <a:ext cx="2163998" cy="1311314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36"/>
          <p:cNvSpPr/>
          <p:nvPr/>
        </p:nvSpPr>
        <p:spPr>
          <a:xfrm rot="3104013">
            <a:off x="6920048" y="2870246"/>
            <a:ext cx="624424" cy="624424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360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1"/>
          <p:cNvSpPr/>
          <p:nvPr/>
        </p:nvSpPr>
        <p:spPr>
          <a:xfrm flipH="1">
            <a:off x="353540" y="-8"/>
            <a:ext cx="719361" cy="1601274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1"/>
          <p:cNvSpPr/>
          <p:nvPr/>
        </p:nvSpPr>
        <p:spPr>
          <a:xfrm>
            <a:off x="710575" y="577400"/>
            <a:ext cx="7726800" cy="40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1"/>
          <p:cNvSpPr/>
          <p:nvPr/>
        </p:nvSpPr>
        <p:spPr>
          <a:xfrm>
            <a:off x="8205859" y="2471374"/>
            <a:ext cx="498289" cy="498657"/>
          </a:xfrm>
          <a:custGeom>
            <a:avLst/>
            <a:gdLst/>
            <a:ahLst/>
            <a:cxnLst/>
            <a:rect l="l" t="t" r="r" b="b"/>
            <a:pathLst>
              <a:path w="14901" h="14912" extrusionOk="0">
                <a:moveTo>
                  <a:pt x="1" y="0"/>
                </a:moveTo>
                <a:lnTo>
                  <a:pt x="1" y="14912"/>
                </a:lnTo>
                <a:lnTo>
                  <a:pt x="14900" y="14912"/>
                </a:lnTo>
                <a:lnTo>
                  <a:pt x="149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11"/>
          <p:cNvGrpSpPr/>
          <p:nvPr/>
        </p:nvGrpSpPr>
        <p:grpSpPr>
          <a:xfrm>
            <a:off x="8588102" y="1765696"/>
            <a:ext cx="555909" cy="466998"/>
            <a:chOff x="2288402" y="2491171"/>
            <a:chExt cx="555909" cy="466998"/>
          </a:xfrm>
        </p:grpSpPr>
        <p:sp>
          <p:nvSpPr>
            <p:cNvPr id="528" name="Google Shape;528;p11"/>
            <p:cNvSpPr/>
            <p:nvPr/>
          </p:nvSpPr>
          <p:spPr>
            <a:xfrm>
              <a:off x="2288402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2368118" y="2491171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2443788" y="2491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2515881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2591585" y="2491171"/>
              <a:ext cx="25648" cy="21970"/>
            </a:xfrm>
            <a:custGeom>
              <a:avLst/>
              <a:gdLst/>
              <a:ahLst/>
              <a:cxnLst/>
              <a:rect l="l" t="t" r="r" b="b"/>
              <a:pathLst>
                <a:path w="767" h="657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68" y="628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2670866" y="2491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2743360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2819063" y="249117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2288402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2364106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2440211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2515881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2591585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59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2667288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2743360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2819063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2288402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2368118" y="2618536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2443788" y="261853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2515881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2591585" y="261853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2670866" y="2618536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2743360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2819063" y="261853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2288402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2368118" y="2681801"/>
              <a:ext cx="21636" cy="22070"/>
            </a:xfrm>
            <a:custGeom>
              <a:avLst/>
              <a:gdLst/>
              <a:ahLst/>
              <a:cxnLst/>
              <a:rect l="l" t="t" r="r" b="b"/>
              <a:pathLst>
                <a:path w="647" h="660" extrusionOk="0">
                  <a:moveTo>
                    <a:pt x="324" y="1"/>
                  </a:moveTo>
                  <a:cubicBezTo>
                    <a:pt x="144" y="1"/>
                    <a:pt x="0" y="157"/>
                    <a:pt x="0" y="324"/>
                  </a:cubicBezTo>
                  <a:cubicBezTo>
                    <a:pt x="0" y="504"/>
                    <a:pt x="144" y="660"/>
                    <a:pt x="324" y="660"/>
                  </a:cubicBezTo>
                  <a:cubicBezTo>
                    <a:pt x="503" y="660"/>
                    <a:pt x="647" y="504"/>
                    <a:pt x="647" y="324"/>
                  </a:cubicBezTo>
                  <a:cubicBezTo>
                    <a:pt x="647" y="157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2443788" y="2681801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5" y="1"/>
                    <a:pt x="1" y="157"/>
                    <a:pt x="1" y="324"/>
                  </a:cubicBezTo>
                  <a:cubicBezTo>
                    <a:pt x="1" y="504"/>
                    <a:pt x="145" y="660"/>
                    <a:pt x="324" y="660"/>
                  </a:cubicBezTo>
                  <a:cubicBezTo>
                    <a:pt x="504" y="660"/>
                    <a:pt x="648" y="504"/>
                    <a:pt x="648" y="324"/>
                  </a:cubicBezTo>
                  <a:cubicBezTo>
                    <a:pt x="648" y="157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2515881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2591585" y="268180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7" y="659"/>
                    <a:pt x="759" y="531"/>
                    <a:pt x="767" y="336"/>
                  </a:cubicBezTo>
                  <a:cubicBezTo>
                    <a:pt x="767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2670866" y="2681801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1"/>
                  </a:moveTo>
                  <a:cubicBezTo>
                    <a:pt x="157" y="1"/>
                    <a:pt x="1" y="157"/>
                    <a:pt x="1" y="324"/>
                  </a:cubicBezTo>
                  <a:cubicBezTo>
                    <a:pt x="1" y="504"/>
                    <a:pt x="157" y="660"/>
                    <a:pt x="336" y="660"/>
                  </a:cubicBezTo>
                  <a:cubicBezTo>
                    <a:pt x="516" y="660"/>
                    <a:pt x="660" y="504"/>
                    <a:pt x="660" y="324"/>
                  </a:cubicBezTo>
                  <a:cubicBezTo>
                    <a:pt x="660" y="157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2743360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2819063" y="2681801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2288402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2364106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2440211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2515881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2591585" y="2745501"/>
              <a:ext cx="25648" cy="21769"/>
            </a:xfrm>
            <a:custGeom>
              <a:avLst/>
              <a:gdLst/>
              <a:ahLst/>
              <a:cxnLst/>
              <a:rect l="l" t="t" r="r" b="b"/>
              <a:pathLst>
                <a:path w="767" h="651" extrusionOk="0">
                  <a:moveTo>
                    <a:pt x="432" y="0"/>
                  </a:moveTo>
                  <a:cubicBezTo>
                    <a:pt x="144" y="0"/>
                    <a:pt x="0" y="360"/>
                    <a:pt x="204" y="563"/>
                  </a:cubicBezTo>
                  <a:cubicBezTo>
                    <a:pt x="268" y="623"/>
                    <a:pt x="346" y="650"/>
                    <a:pt x="423" y="650"/>
                  </a:cubicBezTo>
                  <a:cubicBezTo>
                    <a:pt x="593" y="650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2667288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7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2743360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2819063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2288536" y="2809167"/>
              <a:ext cx="25548" cy="21636"/>
            </a:xfrm>
            <a:custGeom>
              <a:avLst/>
              <a:gdLst/>
              <a:ahLst/>
              <a:cxnLst/>
              <a:rect l="l" t="t" r="r" b="b"/>
              <a:pathLst>
                <a:path w="764" h="647" extrusionOk="0">
                  <a:moveTo>
                    <a:pt x="413" y="0"/>
                  </a:moveTo>
                  <a:cubicBezTo>
                    <a:pt x="136" y="0"/>
                    <a:pt x="0" y="340"/>
                    <a:pt x="200" y="552"/>
                  </a:cubicBezTo>
                  <a:cubicBezTo>
                    <a:pt x="266" y="617"/>
                    <a:pt x="347" y="647"/>
                    <a:pt x="427" y="647"/>
                  </a:cubicBezTo>
                  <a:cubicBezTo>
                    <a:pt x="592" y="647"/>
                    <a:pt x="751" y="518"/>
                    <a:pt x="751" y="324"/>
                  </a:cubicBezTo>
                  <a:cubicBezTo>
                    <a:pt x="763" y="144"/>
                    <a:pt x="608" y="1"/>
                    <a:pt x="428" y="1"/>
                  </a:cubicBezTo>
                  <a:cubicBezTo>
                    <a:pt x="423" y="0"/>
                    <a:pt x="418" y="0"/>
                    <a:pt x="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2368118" y="2809167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2443788" y="2809167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2515881" y="2809134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1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2591585" y="2809134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0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7" y="648"/>
                    <a:pt x="759" y="519"/>
                    <a:pt x="767" y="325"/>
                  </a:cubicBezTo>
                  <a:cubicBezTo>
                    <a:pt x="767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2670866" y="2809167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2743360" y="2809167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2819063" y="2809167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2288536" y="2872833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4" y="1"/>
                  </a:moveTo>
                  <a:cubicBezTo>
                    <a:pt x="136" y="1"/>
                    <a:pt x="0" y="352"/>
                    <a:pt x="200" y="552"/>
                  </a:cubicBezTo>
                  <a:cubicBezTo>
                    <a:pt x="266" y="618"/>
                    <a:pt x="347" y="647"/>
                    <a:pt x="427" y="647"/>
                  </a:cubicBezTo>
                  <a:cubicBezTo>
                    <a:pt x="592" y="647"/>
                    <a:pt x="751" y="519"/>
                    <a:pt x="751" y="324"/>
                  </a:cubicBezTo>
                  <a:cubicBezTo>
                    <a:pt x="751" y="145"/>
                    <a:pt x="608" y="1"/>
                    <a:pt x="428" y="1"/>
                  </a:cubicBezTo>
                  <a:cubicBezTo>
                    <a:pt x="423" y="1"/>
                    <a:pt x="419" y="1"/>
                    <a:pt x="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2368118" y="2872833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5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5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2443788" y="287283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2515881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2591585" y="287283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2" y="0"/>
                  </a:moveTo>
                  <a:cubicBezTo>
                    <a:pt x="446" y="0"/>
                    <a:pt x="439" y="0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7" y="647"/>
                    <a:pt x="759" y="519"/>
                    <a:pt x="767" y="324"/>
                  </a:cubicBezTo>
                  <a:cubicBezTo>
                    <a:pt x="767" y="140"/>
                    <a:pt x="623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2670866" y="2872833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2743360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2819063" y="287283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2288402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2364106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2440211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49" y="658"/>
                    <a:pt x="428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2515881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2591585" y="2936131"/>
              <a:ext cx="25648" cy="21937"/>
            </a:xfrm>
            <a:custGeom>
              <a:avLst/>
              <a:gdLst/>
              <a:ahLst/>
              <a:cxnLst/>
              <a:rect l="l" t="t" r="r" b="b"/>
              <a:pathLst>
                <a:path w="767" h="656" extrusionOk="0">
                  <a:moveTo>
                    <a:pt x="432" y="0"/>
                  </a:moveTo>
                  <a:cubicBezTo>
                    <a:pt x="144" y="12"/>
                    <a:pt x="0" y="360"/>
                    <a:pt x="204" y="563"/>
                  </a:cubicBezTo>
                  <a:cubicBezTo>
                    <a:pt x="268" y="627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2667288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2743360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2819063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11"/>
          <p:cNvSpPr/>
          <p:nvPr/>
        </p:nvSpPr>
        <p:spPr>
          <a:xfrm>
            <a:off x="8437351" y="-4049"/>
            <a:ext cx="33" cy="3203318"/>
          </a:xfrm>
          <a:custGeom>
            <a:avLst/>
            <a:gdLst/>
            <a:ahLst/>
            <a:cxnLst/>
            <a:rect l="l" t="t" r="r" b="b"/>
            <a:pathLst>
              <a:path w="1" h="95793" fill="none" extrusionOk="0">
                <a:moveTo>
                  <a:pt x="1" y="0"/>
                </a:moveTo>
                <a:lnTo>
                  <a:pt x="1" y="95793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1"/>
          <p:cNvSpPr/>
          <p:nvPr/>
        </p:nvSpPr>
        <p:spPr>
          <a:xfrm flipH="1">
            <a:off x="11" y="219327"/>
            <a:ext cx="2870924" cy="358076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" name="Google Shape;594;p11"/>
          <p:cNvGrpSpPr/>
          <p:nvPr/>
        </p:nvGrpSpPr>
        <p:grpSpPr>
          <a:xfrm>
            <a:off x="75677" y="4676496"/>
            <a:ext cx="555909" cy="466998"/>
            <a:chOff x="2288402" y="2491171"/>
            <a:chExt cx="555909" cy="466998"/>
          </a:xfrm>
        </p:grpSpPr>
        <p:sp>
          <p:nvSpPr>
            <p:cNvPr id="595" name="Google Shape;595;p11"/>
            <p:cNvSpPr/>
            <p:nvPr/>
          </p:nvSpPr>
          <p:spPr>
            <a:xfrm>
              <a:off x="2288402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2368118" y="2491171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2443788" y="2491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2515881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2591585" y="2491171"/>
              <a:ext cx="25648" cy="21970"/>
            </a:xfrm>
            <a:custGeom>
              <a:avLst/>
              <a:gdLst/>
              <a:ahLst/>
              <a:cxnLst/>
              <a:rect l="l" t="t" r="r" b="b"/>
              <a:pathLst>
                <a:path w="767" h="657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68" y="628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2670866" y="2491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2743360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2819063" y="249117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2288402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2364106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2440211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2515881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2591585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59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2667288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2743360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819063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2288402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2368118" y="2618536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443788" y="261853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2515881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2591585" y="261853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670866" y="2618536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2743360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2819063" y="261853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2288402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2368118" y="2681801"/>
              <a:ext cx="21636" cy="22070"/>
            </a:xfrm>
            <a:custGeom>
              <a:avLst/>
              <a:gdLst/>
              <a:ahLst/>
              <a:cxnLst/>
              <a:rect l="l" t="t" r="r" b="b"/>
              <a:pathLst>
                <a:path w="647" h="660" extrusionOk="0">
                  <a:moveTo>
                    <a:pt x="324" y="1"/>
                  </a:moveTo>
                  <a:cubicBezTo>
                    <a:pt x="144" y="1"/>
                    <a:pt x="0" y="157"/>
                    <a:pt x="0" y="324"/>
                  </a:cubicBezTo>
                  <a:cubicBezTo>
                    <a:pt x="0" y="504"/>
                    <a:pt x="144" y="660"/>
                    <a:pt x="324" y="660"/>
                  </a:cubicBezTo>
                  <a:cubicBezTo>
                    <a:pt x="503" y="660"/>
                    <a:pt x="647" y="504"/>
                    <a:pt x="647" y="324"/>
                  </a:cubicBezTo>
                  <a:cubicBezTo>
                    <a:pt x="647" y="157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2443788" y="2681801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5" y="1"/>
                    <a:pt x="1" y="157"/>
                    <a:pt x="1" y="324"/>
                  </a:cubicBezTo>
                  <a:cubicBezTo>
                    <a:pt x="1" y="504"/>
                    <a:pt x="145" y="660"/>
                    <a:pt x="324" y="660"/>
                  </a:cubicBezTo>
                  <a:cubicBezTo>
                    <a:pt x="504" y="660"/>
                    <a:pt x="648" y="504"/>
                    <a:pt x="648" y="324"/>
                  </a:cubicBezTo>
                  <a:cubicBezTo>
                    <a:pt x="648" y="157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2515881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2591585" y="268180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7" y="659"/>
                    <a:pt x="759" y="531"/>
                    <a:pt x="767" y="336"/>
                  </a:cubicBezTo>
                  <a:cubicBezTo>
                    <a:pt x="767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670866" y="2681801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1"/>
                  </a:moveTo>
                  <a:cubicBezTo>
                    <a:pt x="157" y="1"/>
                    <a:pt x="1" y="157"/>
                    <a:pt x="1" y="324"/>
                  </a:cubicBezTo>
                  <a:cubicBezTo>
                    <a:pt x="1" y="504"/>
                    <a:pt x="157" y="660"/>
                    <a:pt x="336" y="660"/>
                  </a:cubicBezTo>
                  <a:cubicBezTo>
                    <a:pt x="516" y="660"/>
                    <a:pt x="660" y="504"/>
                    <a:pt x="660" y="324"/>
                  </a:cubicBezTo>
                  <a:cubicBezTo>
                    <a:pt x="660" y="157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2743360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2819063" y="2681801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2288402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2364106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2440211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2515881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2591585" y="2745501"/>
              <a:ext cx="25648" cy="21769"/>
            </a:xfrm>
            <a:custGeom>
              <a:avLst/>
              <a:gdLst/>
              <a:ahLst/>
              <a:cxnLst/>
              <a:rect l="l" t="t" r="r" b="b"/>
              <a:pathLst>
                <a:path w="767" h="651" extrusionOk="0">
                  <a:moveTo>
                    <a:pt x="432" y="0"/>
                  </a:moveTo>
                  <a:cubicBezTo>
                    <a:pt x="144" y="0"/>
                    <a:pt x="0" y="360"/>
                    <a:pt x="204" y="563"/>
                  </a:cubicBezTo>
                  <a:cubicBezTo>
                    <a:pt x="268" y="623"/>
                    <a:pt x="346" y="650"/>
                    <a:pt x="423" y="650"/>
                  </a:cubicBezTo>
                  <a:cubicBezTo>
                    <a:pt x="593" y="650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2667288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7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2743360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2819063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2288536" y="2809167"/>
              <a:ext cx="25548" cy="21636"/>
            </a:xfrm>
            <a:custGeom>
              <a:avLst/>
              <a:gdLst/>
              <a:ahLst/>
              <a:cxnLst/>
              <a:rect l="l" t="t" r="r" b="b"/>
              <a:pathLst>
                <a:path w="764" h="647" extrusionOk="0">
                  <a:moveTo>
                    <a:pt x="413" y="0"/>
                  </a:moveTo>
                  <a:cubicBezTo>
                    <a:pt x="136" y="0"/>
                    <a:pt x="0" y="340"/>
                    <a:pt x="200" y="552"/>
                  </a:cubicBezTo>
                  <a:cubicBezTo>
                    <a:pt x="266" y="617"/>
                    <a:pt x="347" y="647"/>
                    <a:pt x="427" y="647"/>
                  </a:cubicBezTo>
                  <a:cubicBezTo>
                    <a:pt x="592" y="647"/>
                    <a:pt x="751" y="518"/>
                    <a:pt x="751" y="324"/>
                  </a:cubicBezTo>
                  <a:cubicBezTo>
                    <a:pt x="763" y="144"/>
                    <a:pt x="608" y="1"/>
                    <a:pt x="428" y="1"/>
                  </a:cubicBezTo>
                  <a:cubicBezTo>
                    <a:pt x="423" y="0"/>
                    <a:pt x="418" y="0"/>
                    <a:pt x="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2368118" y="2809167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2443788" y="2809167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2515881" y="2809134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1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2591585" y="2809134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0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7" y="648"/>
                    <a:pt x="759" y="519"/>
                    <a:pt x="767" y="325"/>
                  </a:cubicBezTo>
                  <a:cubicBezTo>
                    <a:pt x="767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2670866" y="2809167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2743360" y="2809167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2819063" y="2809167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2288536" y="2872833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4" y="1"/>
                  </a:moveTo>
                  <a:cubicBezTo>
                    <a:pt x="136" y="1"/>
                    <a:pt x="0" y="352"/>
                    <a:pt x="200" y="552"/>
                  </a:cubicBezTo>
                  <a:cubicBezTo>
                    <a:pt x="266" y="618"/>
                    <a:pt x="347" y="647"/>
                    <a:pt x="427" y="647"/>
                  </a:cubicBezTo>
                  <a:cubicBezTo>
                    <a:pt x="592" y="647"/>
                    <a:pt x="751" y="519"/>
                    <a:pt x="751" y="324"/>
                  </a:cubicBezTo>
                  <a:cubicBezTo>
                    <a:pt x="751" y="145"/>
                    <a:pt x="608" y="1"/>
                    <a:pt x="428" y="1"/>
                  </a:cubicBezTo>
                  <a:cubicBezTo>
                    <a:pt x="423" y="1"/>
                    <a:pt x="419" y="1"/>
                    <a:pt x="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2368118" y="2872833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5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5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2443788" y="287283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2515881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591585" y="287283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2" y="0"/>
                  </a:moveTo>
                  <a:cubicBezTo>
                    <a:pt x="446" y="0"/>
                    <a:pt x="439" y="0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7" y="647"/>
                    <a:pt x="759" y="519"/>
                    <a:pt x="767" y="324"/>
                  </a:cubicBezTo>
                  <a:cubicBezTo>
                    <a:pt x="767" y="140"/>
                    <a:pt x="623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2670866" y="2872833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2743360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19063" y="287283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2288402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2364106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440211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49" y="658"/>
                    <a:pt x="428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2515881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2591585" y="2936131"/>
              <a:ext cx="25648" cy="21937"/>
            </a:xfrm>
            <a:custGeom>
              <a:avLst/>
              <a:gdLst/>
              <a:ahLst/>
              <a:cxnLst/>
              <a:rect l="l" t="t" r="r" b="b"/>
              <a:pathLst>
                <a:path w="767" h="656" extrusionOk="0">
                  <a:moveTo>
                    <a:pt x="432" y="0"/>
                  </a:moveTo>
                  <a:cubicBezTo>
                    <a:pt x="144" y="12"/>
                    <a:pt x="0" y="360"/>
                    <a:pt x="204" y="563"/>
                  </a:cubicBezTo>
                  <a:cubicBezTo>
                    <a:pt x="268" y="627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2667288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2743360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2819063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11"/>
          <p:cNvSpPr txBox="1">
            <a:spLocks noGrp="1"/>
          </p:cNvSpPr>
          <p:nvPr>
            <p:ph type="title" hasCustomPrompt="1"/>
          </p:nvPr>
        </p:nvSpPr>
        <p:spPr>
          <a:xfrm>
            <a:off x="708600" y="1106125"/>
            <a:ext cx="7726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0" name="Google Shape;660;p11"/>
          <p:cNvSpPr txBox="1">
            <a:spLocks noGrp="1"/>
          </p:cNvSpPr>
          <p:nvPr>
            <p:ph type="subTitle" idx="1"/>
          </p:nvPr>
        </p:nvSpPr>
        <p:spPr>
          <a:xfrm>
            <a:off x="3036650" y="3067007"/>
            <a:ext cx="3070800" cy="10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39" name="Google Shape;2539;p37"/>
          <p:cNvSpPr txBox="1">
            <a:spLocks noGrp="1"/>
          </p:cNvSpPr>
          <p:nvPr>
            <p:ph type="subTitle" idx="1"/>
          </p:nvPr>
        </p:nvSpPr>
        <p:spPr>
          <a:xfrm>
            <a:off x="713225" y="1910549"/>
            <a:ext cx="3791700" cy="26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40" name="Google Shape;2540;p37"/>
          <p:cNvSpPr txBox="1">
            <a:spLocks noGrp="1"/>
          </p:cNvSpPr>
          <p:nvPr>
            <p:ph type="subTitle" idx="2"/>
          </p:nvPr>
        </p:nvSpPr>
        <p:spPr>
          <a:xfrm>
            <a:off x="713225" y="1380744"/>
            <a:ext cx="18576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1" name="Google Shape;2541;p37"/>
          <p:cNvSpPr txBox="1">
            <a:spLocks noGrp="1"/>
          </p:cNvSpPr>
          <p:nvPr>
            <p:ph type="subTitle" idx="3"/>
          </p:nvPr>
        </p:nvSpPr>
        <p:spPr>
          <a:xfrm>
            <a:off x="4598950" y="1380744"/>
            <a:ext cx="18576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2" name="Google Shape;2542;p37"/>
          <p:cNvSpPr txBox="1">
            <a:spLocks noGrp="1"/>
          </p:cNvSpPr>
          <p:nvPr>
            <p:ph type="subTitle" idx="4"/>
          </p:nvPr>
        </p:nvSpPr>
        <p:spPr>
          <a:xfrm>
            <a:off x="4598950" y="1910550"/>
            <a:ext cx="3791700" cy="26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43" name="Google Shape;2543;p37"/>
          <p:cNvSpPr/>
          <p:nvPr/>
        </p:nvSpPr>
        <p:spPr>
          <a:xfrm>
            <a:off x="36421" y="1294373"/>
            <a:ext cx="443414" cy="403922"/>
          </a:xfrm>
          <a:custGeom>
            <a:avLst/>
            <a:gdLst/>
            <a:ahLst/>
            <a:cxnLst/>
            <a:rect l="l" t="t" r="r" b="b"/>
            <a:pathLst>
              <a:path w="13260" h="12079" extrusionOk="0">
                <a:moveTo>
                  <a:pt x="6630" y="0"/>
                </a:moveTo>
                <a:cubicBezTo>
                  <a:pt x="5085" y="0"/>
                  <a:pt x="3540" y="590"/>
                  <a:pt x="2360" y="1770"/>
                </a:cubicBezTo>
                <a:cubicBezTo>
                  <a:pt x="1" y="4129"/>
                  <a:pt x="1" y="7950"/>
                  <a:pt x="2360" y="10309"/>
                </a:cubicBezTo>
                <a:cubicBezTo>
                  <a:pt x="3540" y="11489"/>
                  <a:pt x="5085" y="12079"/>
                  <a:pt x="6630" y="12079"/>
                </a:cubicBezTo>
                <a:cubicBezTo>
                  <a:pt x="8175" y="12079"/>
                  <a:pt x="9720" y="11489"/>
                  <a:pt x="10900" y="10309"/>
                </a:cubicBezTo>
                <a:cubicBezTo>
                  <a:pt x="13260" y="7950"/>
                  <a:pt x="13260" y="4129"/>
                  <a:pt x="10900" y="1770"/>
                </a:cubicBezTo>
                <a:cubicBezTo>
                  <a:pt x="9720" y="590"/>
                  <a:pt x="8175" y="0"/>
                  <a:pt x="66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37"/>
          <p:cNvSpPr/>
          <p:nvPr/>
        </p:nvSpPr>
        <p:spPr>
          <a:xfrm>
            <a:off x="5" y="-7582"/>
            <a:ext cx="136201" cy="2077493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37"/>
          <p:cNvSpPr/>
          <p:nvPr/>
        </p:nvSpPr>
        <p:spPr>
          <a:xfrm>
            <a:off x="8201046" y="3542217"/>
            <a:ext cx="719361" cy="1601274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37"/>
          <p:cNvSpPr/>
          <p:nvPr/>
        </p:nvSpPr>
        <p:spPr>
          <a:xfrm>
            <a:off x="6276286" y="4372691"/>
            <a:ext cx="2870924" cy="358076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7" name="Google Shape;2547;p37"/>
          <p:cNvGrpSpPr/>
          <p:nvPr/>
        </p:nvGrpSpPr>
        <p:grpSpPr>
          <a:xfrm>
            <a:off x="8406533" y="239654"/>
            <a:ext cx="555940" cy="467056"/>
            <a:chOff x="1655600" y="1342675"/>
            <a:chExt cx="415625" cy="349175"/>
          </a:xfrm>
        </p:grpSpPr>
        <p:sp>
          <p:nvSpPr>
            <p:cNvPr id="2548" name="Google Shape;2548;p37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7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7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7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7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7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7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7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7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7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7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7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7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7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7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7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7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7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7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7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7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7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7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7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7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7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7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7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7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7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7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7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7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7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7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7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7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7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7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7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7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7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7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7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7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7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7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7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7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7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7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7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7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7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7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7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7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7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7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7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7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7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7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7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381205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40162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5" name="Google Shape;2615;p39"/>
          <p:cNvCxnSpPr/>
          <p:nvPr/>
        </p:nvCxnSpPr>
        <p:spPr>
          <a:xfrm rot="10800000">
            <a:off x="8057675" y="1840400"/>
            <a:ext cx="0" cy="420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6" name="Google Shape;2616;p39"/>
          <p:cNvSpPr/>
          <p:nvPr/>
        </p:nvSpPr>
        <p:spPr>
          <a:xfrm>
            <a:off x="990474" y="1121063"/>
            <a:ext cx="719331" cy="719331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39"/>
          <p:cNvSpPr/>
          <p:nvPr/>
        </p:nvSpPr>
        <p:spPr>
          <a:xfrm>
            <a:off x="1128446" y="1278780"/>
            <a:ext cx="443414" cy="403922"/>
          </a:xfrm>
          <a:custGeom>
            <a:avLst/>
            <a:gdLst/>
            <a:ahLst/>
            <a:cxnLst/>
            <a:rect l="l" t="t" r="r" b="b"/>
            <a:pathLst>
              <a:path w="13260" h="12079" extrusionOk="0">
                <a:moveTo>
                  <a:pt x="6630" y="0"/>
                </a:moveTo>
                <a:cubicBezTo>
                  <a:pt x="5085" y="0"/>
                  <a:pt x="3540" y="590"/>
                  <a:pt x="2360" y="1770"/>
                </a:cubicBezTo>
                <a:cubicBezTo>
                  <a:pt x="1" y="4129"/>
                  <a:pt x="1" y="7950"/>
                  <a:pt x="2360" y="10309"/>
                </a:cubicBezTo>
                <a:cubicBezTo>
                  <a:pt x="3540" y="11489"/>
                  <a:pt x="5085" y="12079"/>
                  <a:pt x="6630" y="12079"/>
                </a:cubicBezTo>
                <a:cubicBezTo>
                  <a:pt x="8175" y="12079"/>
                  <a:pt x="9720" y="11489"/>
                  <a:pt x="10900" y="10309"/>
                </a:cubicBezTo>
                <a:cubicBezTo>
                  <a:pt x="13260" y="7950"/>
                  <a:pt x="13260" y="4129"/>
                  <a:pt x="10900" y="1770"/>
                </a:cubicBezTo>
                <a:cubicBezTo>
                  <a:pt x="9720" y="590"/>
                  <a:pt x="8175" y="0"/>
                  <a:pt x="6630" y="0"/>
                </a:cubicBez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39"/>
          <p:cNvSpPr/>
          <p:nvPr/>
        </p:nvSpPr>
        <p:spPr>
          <a:xfrm>
            <a:off x="1571862" y="539500"/>
            <a:ext cx="4934100" cy="46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39"/>
          <p:cNvSpPr/>
          <p:nvPr/>
        </p:nvSpPr>
        <p:spPr>
          <a:xfrm>
            <a:off x="8197846" y="3552992"/>
            <a:ext cx="719361" cy="1601274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39"/>
          <p:cNvSpPr/>
          <p:nvPr/>
        </p:nvSpPr>
        <p:spPr>
          <a:xfrm>
            <a:off x="6273086" y="4361191"/>
            <a:ext cx="2870924" cy="358076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1" name="Google Shape;2621;p39"/>
          <p:cNvGrpSpPr/>
          <p:nvPr/>
        </p:nvGrpSpPr>
        <p:grpSpPr>
          <a:xfrm>
            <a:off x="8279551" y="180541"/>
            <a:ext cx="555940" cy="467056"/>
            <a:chOff x="1655600" y="1342675"/>
            <a:chExt cx="415625" cy="349175"/>
          </a:xfrm>
        </p:grpSpPr>
        <p:sp>
          <p:nvSpPr>
            <p:cNvPr id="2622" name="Google Shape;2622;p39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9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9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9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9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9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9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9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9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9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9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9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9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9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9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9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9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9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9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9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9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9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9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9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9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9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9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9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9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9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9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9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9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9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9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9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9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9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9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9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9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9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9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9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9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9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9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9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9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9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9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9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9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9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9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9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9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9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9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9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9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9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9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9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6" name="Google Shape;2686;p39"/>
          <p:cNvSpPr/>
          <p:nvPr/>
        </p:nvSpPr>
        <p:spPr>
          <a:xfrm>
            <a:off x="1435650" y="3"/>
            <a:ext cx="136201" cy="2879229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rgbClr val="E738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39"/>
          <p:cNvSpPr/>
          <p:nvPr/>
        </p:nvSpPr>
        <p:spPr>
          <a:xfrm>
            <a:off x="0" y="1432096"/>
            <a:ext cx="1435658" cy="859963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55244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40"/>
          <p:cNvSpPr/>
          <p:nvPr/>
        </p:nvSpPr>
        <p:spPr>
          <a:xfrm>
            <a:off x="713237" y="539500"/>
            <a:ext cx="4934100" cy="46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40"/>
          <p:cNvSpPr/>
          <p:nvPr/>
        </p:nvSpPr>
        <p:spPr>
          <a:xfrm>
            <a:off x="5683746" y="1223255"/>
            <a:ext cx="443414" cy="403922"/>
          </a:xfrm>
          <a:custGeom>
            <a:avLst/>
            <a:gdLst/>
            <a:ahLst/>
            <a:cxnLst/>
            <a:rect l="l" t="t" r="r" b="b"/>
            <a:pathLst>
              <a:path w="13260" h="12079" extrusionOk="0">
                <a:moveTo>
                  <a:pt x="6630" y="0"/>
                </a:moveTo>
                <a:cubicBezTo>
                  <a:pt x="5085" y="0"/>
                  <a:pt x="3540" y="590"/>
                  <a:pt x="2360" y="1770"/>
                </a:cubicBezTo>
                <a:cubicBezTo>
                  <a:pt x="1" y="4129"/>
                  <a:pt x="1" y="7950"/>
                  <a:pt x="2360" y="10309"/>
                </a:cubicBezTo>
                <a:cubicBezTo>
                  <a:pt x="3540" y="11489"/>
                  <a:pt x="5085" y="12079"/>
                  <a:pt x="6630" y="12079"/>
                </a:cubicBezTo>
                <a:cubicBezTo>
                  <a:pt x="8175" y="12079"/>
                  <a:pt x="9720" y="11489"/>
                  <a:pt x="10900" y="10309"/>
                </a:cubicBezTo>
                <a:cubicBezTo>
                  <a:pt x="13260" y="7950"/>
                  <a:pt x="13260" y="4129"/>
                  <a:pt x="10900" y="1770"/>
                </a:cubicBezTo>
                <a:cubicBezTo>
                  <a:pt x="9720" y="590"/>
                  <a:pt x="8175" y="0"/>
                  <a:pt x="66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40"/>
          <p:cNvSpPr/>
          <p:nvPr/>
        </p:nvSpPr>
        <p:spPr>
          <a:xfrm>
            <a:off x="5647330" y="0"/>
            <a:ext cx="136201" cy="2077493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40"/>
          <p:cNvSpPr/>
          <p:nvPr/>
        </p:nvSpPr>
        <p:spPr>
          <a:xfrm flipH="1">
            <a:off x="7174094" y="2066784"/>
            <a:ext cx="624425" cy="624425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40"/>
          <p:cNvSpPr/>
          <p:nvPr/>
        </p:nvSpPr>
        <p:spPr>
          <a:xfrm flipH="1">
            <a:off x="5783523" y="1361877"/>
            <a:ext cx="2164003" cy="1311316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40"/>
          <p:cNvSpPr/>
          <p:nvPr/>
        </p:nvSpPr>
        <p:spPr>
          <a:xfrm>
            <a:off x="8137302" y="4443150"/>
            <a:ext cx="1046869" cy="165428"/>
          </a:xfrm>
          <a:custGeom>
            <a:avLst/>
            <a:gdLst/>
            <a:ahLst/>
            <a:cxnLst/>
            <a:rect l="l" t="t" r="r" b="b"/>
            <a:pathLst>
              <a:path w="21752" h="4947" extrusionOk="0">
                <a:moveTo>
                  <a:pt x="1" y="0"/>
                </a:moveTo>
                <a:lnTo>
                  <a:pt x="1" y="4947"/>
                </a:lnTo>
                <a:lnTo>
                  <a:pt x="21751" y="4947"/>
                </a:lnTo>
                <a:lnTo>
                  <a:pt x="2175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40"/>
          <p:cNvSpPr/>
          <p:nvPr/>
        </p:nvSpPr>
        <p:spPr>
          <a:xfrm>
            <a:off x="8251141" y="4488751"/>
            <a:ext cx="379343" cy="332360"/>
          </a:xfrm>
          <a:custGeom>
            <a:avLst/>
            <a:gdLst/>
            <a:ahLst/>
            <a:cxnLst/>
            <a:rect l="l" t="t" r="r" b="b"/>
            <a:pathLst>
              <a:path w="11344" h="9939" extrusionOk="0">
                <a:moveTo>
                  <a:pt x="5679" y="0"/>
                </a:moveTo>
                <a:cubicBezTo>
                  <a:pt x="4013" y="0"/>
                  <a:pt x="2386" y="838"/>
                  <a:pt x="1450" y="2351"/>
                </a:cubicBezTo>
                <a:cubicBezTo>
                  <a:pt x="1" y="4687"/>
                  <a:pt x="719" y="7753"/>
                  <a:pt x="3055" y="9190"/>
                </a:cubicBezTo>
                <a:cubicBezTo>
                  <a:pt x="3872" y="9697"/>
                  <a:pt x="4778" y="9939"/>
                  <a:pt x="5673" y="9939"/>
                </a:cubicBezTo>
                <a:cubicBezTo>
                  <a:pt x="7336" y="9939"/>
                  <a:pt x="8959" y="9104"/>
                  <a:pt x="9894" y="7585"/>
                </a:cubicBezTo>
                <a:cubicBezTo>
                  <a:pt x="11343" y="5250"/>
                  <a:pt x="10612" y="2183"/>
                  <a:pt x="8289" y="746"/>
                </a:cubicBezTo>
                <a:cubicBezTo>
                  <a:pt x="7474" y="241"/>
                  <a:pt x="6571" y="0"/>
                  <a:pt x="567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6" name="Google Shape;2696;p40"/>
          <p:cNvGrpSpPr/>
          <p:nvPr/>
        </p:nvGrpSpPr>
        <p:grpSpPr>
          <a:xfrm>
            <a:off x="7883964" y="72854"/>
            <a:ext cx="555934" cy="466650"/>
            <a:chOff x="4723089" y="2279829"/>
            <a:chExt cx="555934" cy="466650"/>
          </a:xfrm>
        </p:grpSpPr>
        <p:sp>
          <p:nvSpPr>
            <p:cNvPr id="2697" name="Google Shape;2697;p40"/>
            <p:cNvSpPr/>
            <p:nvPr/>
          </p:nvSpPr>
          <p:spPr>
            <a:xfrm>
              <a:off x="472308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0"/>
            <p:cNvSpPr/>
            <p:nvPr/>
          </p:nvSpPr>
          <p:spPr>
            <a:xfrm>
              <a:off x="4798797" y="2279829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0"/>
            <p:cNvSpPr/>
            <p:nvPr/>
          </p:nvSpPr>
          <p:spPr>
            <a:xfrm>
              <a:off x="4874471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0"/>
            <p:cNvSpPr/>
            <p:nvPr/>
          </p:nvSpPr>
          <p:spPr>
            <a:xfrm>
              <a:off x="495057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0"/>
            <p:cNvSpPr/>
            <p:nvPr/>
          </p:nvSpPr>
          <p:spPr>
            <a:xfrm>
              <a:off x="5026287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0"/>
            <p:cNvSpPr/>
            <p:nvPr/>
          </p:nvSpPr>
          <p:spPr>
            <a:xfrm>
              <a:off x="5101960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0"/>
            <p:cNvSpPr/>
            <p:nvPr/>
          </p:nvSpPr>
          <p:spPr>
            <a:xfrm>
              <a:off x="5177668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0"/>
            <p:cNvSpPr/>
            <p:nvPr/>
          </p:nvSpPr>
          <p:spPr>
            <a:xfrm>
              <a:off x="5253776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0"/>
            <p:cNvSpPr/>
            <p:nvPr/>
          </p:nvSpPr>
          <p:spPr>
            <a:xfrm>
              <a:off x="472308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0"/>
            <p:cNvSpPr/>
            <p:nvPr/>
          </p:nvSpPr>
          <p:spPr>
            <a:xfrm>
              <a:off x="4798797" y="234353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0"/>
            <p:cNvSpPr/>
            <p:nvPr/>
          </p:nvSpPr>
          <p:spPr>
            <a:xfrm>
              <a:off x="4874471" y="234353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7" y="0"/>
                    <a:pt x="1" y="348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4"/>
                  </a:cubicBezTo>
                  <a:cubicBezTo>
                    <a:pt x="755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0"/>
            <p:cNvSpPr/>
            <p:nvPr/>
          </p:nvSpPr>
          <p:spPr>
            <a:xfrm>
              <a:off x="495057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0"/>
            <p:cNvSpPr/>
            <p:nvPr/>
          </p:nvSpPr>
          <p:spPr>
            <a:xfrm>
              <a:off x="5026287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0"/>
            <p:cNvSpPr/>
            <p:nvPr/>
          </p:nvSpPr>
          <p:spPr>
            <a:xfrm>
              <a:off x="5101960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32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0"/>
            <p:cNvSpPr/>
            <p:nvPr/>
          </p:nvSpPr>
          <p:spPr>
            <a:xfrm>
              <a:off x="5177668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0"/>
            <p:cNvSpPr/>
            <p:nvPr/>
          </p:nvSpPr>
          <p:spPr>
            <a:xfrm>
              <a:off x="5253776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0"/>
            <p:cNvSpPr/>
            <p:nvPr/>
          </p:nvSpPr>
          <p:spPr>
            <a:xfrm>
              <a:off x="472670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0"/>
            <p:cNvSpPr/>
            <p:nvPr/>
          </p:nvSpPr>
          <p:spPr>
            <a:xfrm>
              <a:off x="4798797" y="2406799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0"/>
            <p:cNvSpPr/>
            <p:nvPr/>
          </p:nvSpPr>
          <p:spPr>
            <a:xfrm>
              <a:off x="4874471" y="2406799"/>
              <a:ext cx="25682" cy="22037"/>
            </a:xfrm>
            <a:custGeom>
              <a:avLst/>
              <a:gdLst/>
              <a:ahLst/>
              <a:cxnLst/>
              <a:rect l="l" t="t" r="r" b="b"/>
              <a:pathLst>
                <a:path w="768" h="659" extrusionOk="0">
                  <a:moveTo>
                    <a:pt x="444" y="1"/>
                  </a:moveTo>
                  <a:cubicBezTo>
                    <a:pt x="145" y="1"/>
                    <a:pt x="1" y="348"/>
                    <a:pt x="204" y="564"/>
                  </a:cubicBezTo>
                  <a:cubicBezTo>
                    <a:pt x="270" y="629"/>
                    <a:pt x="353" y="659"/>
                    <a:pt x="434" y="659"/>
                  </a:cubicBezTo>
                  <a:cubicBezTo>
                    <a:pt x="603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0"/>
            <p:cNvSpPr/>
            <p:nvPr/>
          </p:nvSpPr>
          <p:spPr>
            <a:xfrm>
              <a:off x="495419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0"/>
            <p:cNvSpPr/>
            <p:nvPr/>
          </p:nvSpPr>
          <p:spPr>
            <a:xfrm>
              <a:off x="5026287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0"/>
            <p:cNvSpPr/>
            <p:nvPr/>
          </p:nvSpPr>
          <p:spPr>
            <a:xfrm>
              <a:off x="5105572" y="240679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24"/>
                  </a:cubicBezTo>
                  <a:cubicBezTo>
                    <a:pt x="1" y="504"/>
                    <a:pt x="144" y="659"/>
                    <a:pt x="324" y="659"/>
                  </a:cubicBezTo>
                  <a:cubicBezTo>
                    <a:pt x="504" y="659"/>
                    <a:pt x="659" y="504"/>
                    <a:pt x="659" y="324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0"/>
            <p:cNvSpPr/>
            <p:nvPr/>
          </p:nvSpPr>
          <p:spPr>
            <a:xfrm>
              <a:off x="518168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0"/>
            <p:cNvSpPr/>
            <p:nvPr/>
          </p:nvSpPr>
          <p:spPr>
            <a:xfrm>
              <a:off x="5253776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0"/>
            <p:cNvSpPr/>
            <p:nvPr/>
          </p:nvSpPr>
          <p:spPr>
            <a:xfrm>
              <a:off x="472308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0"/>
            <p:cNvSpPr/>
            <p:nvPr/>
          </p:nvSpPr>
          <p:spPr>
            <a:xfrm>
              <a:off x="4798797" y="2470468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0"/>
            <p:cNvSpPr/>
            <p:nvPr/>
          </p:nvSpPr>
          <p:spPr>
            <a:xfrm>
              <a:off x="4874471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0"/>
            <p:cNvSpPr/>
            <p:nvPr/>
          </p:nvSpPr>
          <p:spPr>
            <a:xfrm>
              <a:off x="495057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0"/>
            <p:cNvSpPr/>
            <p:nvPr/>
          </p:nvSpPr>
          <p:spPr>
            <a:xfrm>
              <a:off x="5026287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0"/>
            <p:cNvSpPr/>
            <p:nvPr/>
          </p:nvSpPr>
          <p:spPr>
            <a:xfrm>
              <a:off x="5101960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0"/>
            <p:cNvSpPr/>
            <p:nvPr/>
          </p:nvSpPr>
          <p:spPr>
            <a:xfrm>
              <a:off x="5177668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0"/>
            <p:cNvSpPr/>
            <p:nvPr/>
          </p:nvSpPr>
          <p:spPr>
            <a:xfrm>
              <a:off x="5253776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0"/>
            <p:cNvSpPr/>
            <p:nvPr/>
          </p:nvSpPr>
          <p:spPr>
            <a:xfrm>
              <a:off x="472670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0"/>
            <p:cNvSpPr/>
            <p:nvPr/>
          </p:nvSpPr>
          <p:spPr>
            <a:xfrm>
              <a:off x="4798797" y="253417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0"/>
            <p:cNvSpPr/>
            <p:nvPr/>
          </p:nvSpPr>
          <p:spPr>
            <a:xfrm>
              <a:off x="4874471" y="253417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0"/>
            <p:cNvSpPr/>
            <p:nvPr/>
          </p:nvSpPr>
          <p:spPr>
            <a:xfrm>
              <a:off x="495419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0"/>
            <p:cNvSpPr/>
            <p:nvPr/>
          </p:nvSpPr>
          <p:spPr>
            <a:xfrm>
              <a:off x="5026287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0"/>
            <p:cNvSpPr/>
            <p:nvPr/>
          </p:nvSpPr>
          <p:spPr>
            <a:xfrm>
              <a:off x="5105572" y="2534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0"/>
            <p:cNvSpPr/>
            <p:nvPr/>
          </p:nvSpPr>
          <p:spPr>
            <a:xfrm>
              <a:off x="518168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0"/>
            <p:cNvSpPr/>
            <p:nvPr/>
          </p:nvSpPr>
          <p:spPr>
            <a:xfrm>
              <a:off x="5253776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0"/>
            <p:cNvSpPr/>
            <p:nvPr/>
          </p:nvSpPr>
          <p:spPr>
            <a:xfrm>
              <a:off x="472670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0"/>
            <p:cNvSpPr/>
            <p:nvPr/>
          </p:nvSpPr>
          <p:spPr>
            <a:xfrm>
              <a:off x="4798797" y="259784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0"/>
            <p:cNvSpPr/>
            <p:nvPr/>
          </p:nvSpPr>
          <p:spPr>
            <a:xfrm>
              <a:off x="4874604" y="2597840"/>
              <a:ext cx="25548" cy="21669"/>
            </a:xfrm>
            <a:custGeom>
              <a:avLst/>
              <a:gdLst/>
              <a:ahLst/>
              <a:cxnLst/>
              <a:rect l="l" t="t" r="r" b="b"/>
              <a:pathLst>
                <a:path w="764" h="648" extrusionOk="0">
                  <a:moveTo>
                    <a:pt x="459" y="0"/>
                  </a:moveTo>
                  <a:cubicBezTo>
                    <a:pt x="453" y="0"/>
                    <a:pt x="447" y="0"/>
                    <a:pt x="440" y="1"/>
                  </a:cubicBezTo>
                  <a:cubicBezTo>
                    <a:pt x="435" y="0"/>
                    <a:pt x="430" y="0"/>
                    <a:pt x="425" y="0"/>
                  </a:cubicBezTo>
                  <a:cubicBezTo>
                    <a:pt x="136" y="0"/>
                    <a:pt x="0" y="351"/>
                    <a:pt x="200" y="552"/>
                  </a:cubicBezTo>
                  <a:cubicBezTo>
                    <a:pt x="266" y="618"/>
                    <a:pt x="349" y="647"/>
                    <a:pt x="430" y="647"/>
                  </a:cubicBezTo>
                  <a:cubicBezTo>
                    <a:pt x="599" y="647"/>
                    <a:pt x="763" y="518"/>
                    <a:pt x="763" y="324"/>
                  </a:cubicBezTo>
                  <a:cubicBezTo>
                    <a:pt x="763" y="151"/>
                    <a:pt x="630" y="0"/>
                    <a:pt x="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0"/>
            <p:cNvSpPr/>
            <p:nvPr/>
          </p:nvSpPr>
          <p:spPr>
            <a:xfrm>
              <a:off x="495419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0"/>
            <p:cNvSpPr/>
            <p:nvPr/>
          </p:nvSpPr>
          <p:spPr>
            <a:xfrm>
              <a:off x="5026287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0"/>
            <p:cNvSpPr/>
            <p:nvPr/>
          </p:nvSpPr>
          <p:spPr>
            <a:xfrm>
              <a:off x="5105572" y="259743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36"/>
                  </a:cubicBezTo>
                  <a:cubicBezTo>
                    <a:pt x="1" y="516"/>
                    <a:pt x="144" y="659"/>
                    <a:pt x="324" y="659"/>
                  </a:cubicBezTo>
                  <a:cubicBezTo>
                    <a:pt x="504" y="659"/>
                    <a:pt x="659" y="516"/>
                    <a:pt x="659" y="336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0"/>
            <p:cNvSpPr/>
            <p:nvPr/>
          </p:nvSpPr>
          <p:spPr>
            <a:xfrm>
              <a:off x="518168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0"/>
            <p:cNvSpPr/>
            <p:nvPr/>
          </p:nvSpPr>
          <p:spPr>
            <a:xfrm>
              <a:off x="5253776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0"/>
            <p:cNvSpPr/>
            <p:nvPr/>
          </p:nvSpPr>
          <p:spPr>
            <a:xfrm>
              <a:off x="472308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0"/>
            <p:cNvSpPr/>
            <p:nvPr/>
          </p:nvSpPr>
          <p:spPr>
            <a:xfrm>
              <a:off x="4798797" y="266114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0"/>
            <p:cNvSpPr/>
            <p:nvPr/>
          </p:nvSpPr>
          <p:spPr>
            <a:xfrm>
              <a:off x="4874471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0"/>
            <p:cNvSpPr/>
            <p:nvPr/>
          </p:nvSpPr>
          <p:spPr>
            <a:xfrm>
              <a:off x="495057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0"/>
            <p:cNvSpPr/>
            <p:nvPr/>
          </p:nvSpPr>
          <p:spPr>
            <a:xfrm>
              <a:off x="5026287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0"/>
            <p:cNvSpPr/>
            <p:nvPr/>
          </p:nvSpPr>
          <p:spPr>
            <a:xfrm>
              <a:off x="5101960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32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0"/>
            <p:cNvSpPr/>
            <p:nvPr/>
          </p:nvSpPr>
          <p:spPr>
            <a:xfrm>
              <a:off x="5177668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0"/>
            <p:cNvSpPr/>
            <p:nvPr/>
          </p:nvSpPr>
          <p:spPr>
            <a:xfrm>
              <a:off x="5253776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0"/>
            <p:cNvSpPr/>
            <p:nvPr/>
          </p:nvSpPr>
          <p:spPr>
            <a:xfrm>
              <a:off x="472670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0"/>
            <p:cNvSpPr/>
            <p:nvPr/>
          </p:nvSpPr>
          <p:spPr>
            <a:xfrm>
              <a:off x="4798797" y="272481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0"/>
            <p:cNvSpPr/>
            <p:nvPr/>
          </p:nvSpPr>
          <p:spPr>
            <a:xfrm>
              <a:off x="4874471" y="2724810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0"/>
            <p:cNvSpPr/>
            <p:nvPr/>
          </p:nvSpPr>
          <p:spPr>
            <a:xfrm>
              <a:off x="495419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0"/>
            <p:cNvSpPr/>
            <p:nvPr/>
          </p:nvSpPr>
          <p:spPr>
            <a:xfrm>
              <a:off x="5026287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0"/>
            <p:cNvSpPr/>
            <p:nvPr/>
          </p:nvSpPr>
          <p:spPr>
            <a:xfrm>
              <a:off x="5105572" y="272481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0"/>
            <p:cNvSpPr/>
            <p:nvPr/>
          </p:nvSpPr>
          <p:spPr>
            <a:xfrm>
              <a:off x="518168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0"/>
            <p:cNvSpPr/>
            <p:nvPr/>
          </p:nvSpPr>
          <p:spPr>
            <a:xfrm>
              <a:off x="5253776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1" name="Google Shape;2761;p40"/>
          <p:cNvSpPr/>
          <p:nvPr/>
        </p:nvSpPr>
        <p:spPr>
          <a:xfrm flipH="1">
            <a:off x="8523952" y="0"/>
            <a:ext cx="620011" cy="890373"/>
          </a:xfrm>
          <a:custGeom>
            <a:avLst/>
            <a:gdLst/>
            <a:ahLst/>
            <a:cxnLst/>
            <a:rect l="l" t="t" r="r" b="b"/>
            <a:pathLst>
              <a:path w="18541" h="26626" extrusionOk="0">
                <a:moveTo>
                  <a:pt x="0" y="0"/>
                </a:moveTo>
                <a:lnTo>
                  <a:pt x="0" y="26625"/>
                </a:lnTo>
                <a:lnTo>
                  <a:pt x="12624" y="26625"/>
                </a:lnTo>
                <a:cubicBezTo>
                  <a:pt x="15894" y="26625"/>
                  <a:pt x="18541" y="23966"/>
                  <a:pt x="18541" y="20708"/>
                </a:cubicBezTo>
                <a:lnTo>
                  <a:pt x="185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1005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41"/>
          <p:cNvSpPr/>
          <p:nvPr/>
        </p:nvSpPr>
        <p:spPr>
          <a:xfrm flipH="1">
            <a:off x="353540" y="-8"/>
            <a:ext cx="719361" cy="1601274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41"/>
          <p:cNvSpPr/>
          <p:nvPr/>
        </p:nvSpPr>
        <p:spPr>
          <a:xfrm>
            <a:off x="710575" y="577400"/>
            <a:ext cx="7726800" cy="40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41"/>
          <p:cNvSpPr/>
          <p:nvPr/>
        </p:nvSpPr>
        <p:spPr>
          <a:xfrm>
            <a:off x="8205859" y="2471374"/>
            <a:ext cx="498289" cy="498657"/>
          </a:xfrm>
          <a:custGeom>
            <a:avLst/>
            <a:gdLst/>
            <a:ahLst/>
            <a:cxnLst/>
            <a:rect l="l" t="t" r="r" b="b"/>
            <a:pathLst>
              <a:path w="14901" h="14912" extrusionOk="0">
                <a:moveTo>
                  <a:pt x="1" y="0"/>
                </a:moveTo>
                <a:lnTo>
                  <a:pt x="1" y="14912"/>
                </a:lnTo>
                <a:lnTo>
                  <a:pt x="14900" y="14912"/>
                </a:lnTo>
                <a:lnTo>
                  <a:pt x="149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6" name="Google Shape;2766;p41"/>
          <p:cNvGrpSpPr/>
          <p:nvPr/>
        </p:nvGrpSpPr>
        <p:grpSpPr>
          <a:xfrm>
            <a:off x="8588102" y="1765696"/>
            <a:ext cx="555909" cy="466998"/>
            <a:chOff x="2288402" y="2491171"/>
            <a:chExt cx="555909" cy="466998"/>
          </a:xfrm>
        </p:grpSpPr>
        <p:sp>
          <p:nvSpPr>
            <p:cNvPr id="2767" name="Google Shape;2767;p41"/>
            <p:cNvSpPr/>
            <p:nvPr/>
          </p:nvSpPr>
          <p:spPr>
            <a:xfrm>
              <a:off x="2288402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1"/>
            <p:cNvSpPr/>
            <p:nvPr/>
          </p:nvSpPr>
          <p:spPr>
            <a:xfrm>
              <a:off x="2368118" y="2491171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1"/>
            <p:cNvSpPr/>
            <p:nvPr/>
          </p:nvSpPr>
          <p:spPr>
            <a:xfrm>
              <a:off x="2443788" y="2491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1"/>
            <p:cNvSpPr/>
            <p:nvPr/>
          </p:nvSpPr>
          <p:spPr>
            <a:xfrm>
              <a:off x="2515881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1"/>
            <p:cNvSpPr/>
            <p:nvPr/>
          </p:nvSpPr>
          <p:spPr>
            <a:xfrm>
              <a:off x="2591585" y="2491171"/>
              <a:ext cx="25648" cy="21970"/>
            </a:xfrm>
            <a:custGeom>
              <a:avLst/>
              <a:gdLst/>
              <a:ahLst/>
              <a:cxnLst/>
              <a:rect l="l" t="t" r="r" b="b"/>
              <a:pathLst>
                <a:path w="767" h="657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68" y="628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1"/>
            <p:cNvSpPr/>
            <p:nvPr/>
          </p:nvSpPr>
          <p:spPr>
            <a:xfrm>
              <a:off x="2670866" y="2491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1"/>
            <p:cNvSpPr/>
            <p:nvPr/>
          </p:nvSpPr>
          <p:spPr>
            <a:xfrm>
              <a:off x="2743360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1"/>
            <p:cNvSpPr/>
            <p:nvPr/>
          </p:nvSpPr>
          <p:spPr>
            <a:xfrm>
              <a:off x="2819063" y="249117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1"/>
            <p:cNvSpPr/>
            <p:nvPr/>
          </p:nvSpPr>
          <p:spPr>
            <a:xfrm>
              <a:off x="2288402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1"/>
            <p:cNvSpPr/>
            <p:nvPr/>
          </p:nvSpPr>
          <p:spPr>
            <a:xfrm>
              <a:off x="2364106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1"/>
            <p:cNvSpPr/>
            <p:nvPr/>
          </p:nvSpPr>
          <p:spPr>
            <a:xfrm>
              <a:off x="2440211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1"/>
            <p:cNvSpPr/>
            <p:nvPr/>
          </p:nvSpPr>
          <p:spPr>
            <a:xfrm>
              <a:off x="2515881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1"/>
            <p:cNvSpPr/>
            <p:nvPr/>
          </p:nvSpPr>
          <p:spPr>
            <a:xfrm>
              <a:off x="2591585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59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1"/>
            <p:cNvSpPr/>
            <p:nvPr/>
          </p:nvSpPr>
          <p:spPr>
            <a:xfrm>
              <a:off x="2667288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1"/>
            <p:cNvSpPr/>
            <p:nvPr/>
          </p:nvSpPr>
          <p:spPr>
            <a:xfrm>
              <a:off x="2743360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1"/>
            <p:cNvSpPr/>
            <p:nvPr/>
          </p:nvSpPr>
          <p:spPr>
            <a:xfrm>
              <a:off x="2819063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1"/>
            <p:cNvSpPr/>
            <p:nvPr/>
          </p:nvSpPr>
          <p:spPr>
            <a:xfrm>
              <a:off x="2288402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1"/>
            <p:cNvSpPr/>
            <p:nvPr/>
          </p:nvSpPr>
          <p:spPr>
            <a:xfrm>
              <a:off x="2368118" y="2618536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1"/>
            <p:cNvSpPr/>
            <p:nvPr/>
          </p:nvSpPr>
          <p:spPr>
            <a:xfrm>
              <a:off x="2443788" y="261853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1"/>
            <p:cNvSpPr/>
            <p:nvPr/>
          </p:nvSpPr>
          <p:spPr>
            <a:xfrm>
              <a:off x="2515881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1"/>
            <p:cNvSpPr/>
            <p:nvPr/>
          </p:nvSpPr>
          <p:spPr>
            <a:xfrm>
              <a:off x="2591585" y="261853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1"/>
            <p:cNvSpPr/>
            <p:nvPr/>
          </p:nvSpPr>
          <p:spPr>
            <a:xfrm>
              <a:off x="2670866" y="2618536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1"/>
            <p:cNvSpPr/>
            <p:nvPr/>
          </p:nvSpPr>
          <p:spPr>
            <a:xfrm>
              <a:off x="2743360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1"/>
            <p:cNvSpPr/>
            <p:nvPr/>
          </p:nvSpPr>
          <p:spPr>
            <a:xfrm>
              <a:off x="2819063" y="261853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1"/>
            <p:cNvSpPr/>
            <p:nvPr/>
          </p:nvSpPr>
          <p:spPr>
            <a:xfrm>
              <a:off x="2288402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1"/>
            <p:cNvSpPr/>
            <p:nvPr/>
          </p:nvSpPr>
          <p:spPr>
            <a:xfrm>
              <a:off x="2368118" y="2681801"/>
              <a:ext cx="21636" cy="22070"/>
            </a:xfrm>
            <a:custGeom>
              <a:avLst/>
              <a:gdLst/>
              <a:ahLst/>
              <a:cxnLst/>
              <a:rect l="l" t="t" r="r" b="b"/>
              <a:pathLst>
                <a:path w="647" h="660" extrusionOk="0">
                  <a:moveTo>
                    <a:pt x="324" y="1"/>
                  </a:moveTo>
                  <a:cubicBezTo>
                    <a:pt x="144" y="1"/>
                    <a:pt x="0" y="157"/>
                    <a:pt x="0" y="324"/>
                  </a:cubicBezTo>
                  <a:cubicBezTo>
                    <a:pt x="0" y="504"/>
                    <a:pt x="144" y="660"/>
                    <a:pt x="324" y="660"/>
                  </a:cubicBezTo>
                  <a:cubicBezTo>
                    <a:pt x="503" y="660"/>
                    <a:pt x="647" y="504"/>
                    <a:pt x="647" y="324"/>
                  </a:cubicBezTo>
                  <a:cubicBezTo>
                    <a:pt x="647" y="157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1"/>
            <p:cNvSpPr/>
            <p:nvPr/>
          </p:nvSpPr>
          <p:spPr>
            <a:xfrm>
              <a:off x="2443788" y="2681801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5" y="1"/>
                    <a:pt x="1" y="157"/>
                    <a:pt x="1" y="324"/>
                  </a:cubicBezTo>
                  <a:cubicBezTo>
                    <a:pt x="1" y="504"/>
                    <a:pt x="145" y="660"/>
                    <a:pt x="324" y="660"/>
                  </a:cubicBezTo>
                  <a:cubicBezTo>
                    <a:pt x="504" y="660"/>
                    <a:pt x="648" y="504"/>
                    <a:pt x="648" y="324"/>
                  </a:cubicBezTo>
                  <a:cubicBezTo>
                    <a:pt x="648" y="157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1"/>
            <p:cNvSpPr/>
            <p:nvPr/>
          </p:nvSpPr>
          <p:spPr>
            <a:xfrm>
              <a:off x="2515881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1"/>
            <p:cNvSpPr/>
            <p:nvPr/>
          </p:nvSpPr>
          <p:spPr>
            <a:xfrm>
              <a:off x="2591585" y="268180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7" y="659"/>
                    <a:pt x="759" y="531"/>
                    <a:pt x="767" y="336"/>
                  </a:cubicBezTo>
                  <a:cubicBezTo>
                    <a:pt x="767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1"/>
            <p:cNvSpPr/>
            <p:nvPr/>
          </p:nvSpPr>
          <p:spPr>
            <a:xfrm>
              <a:off x="2670866" y="2681801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1"/>
                  </a:moveTo>
                  <a:cubicBezTo>
                    <a:pt x="157" y="1"/>
                    <a:pt x="1" y="157"/>
                    <a:pt x="1" y="324"/>
                  </a:cubicBezTo>
                  <a:cubicBezTo>
                    <a:pt x="1" y="504"/>
                    <a:pt x="157" y="660"/>
                    <a:pt x="336" y="660"/>
                  </a:cubicBezTo>
                  <a:cubicBezTo>
                    <a:pt x="516" y="660"/>
                    <a:pt x="660" y="504"/>
                    <a:pt x="660" y="324"/>
                  </a:cubicBezTo>
                  <a:cubicBezTo>
                    <a:pt x="660" y="157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1"/>
            <p:cNvSpPr/>
            <p:nvPr/>
          </p:nvSpPr>
          <p:spPr>
            <a:xfrm>
              <a:off x="2743360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1"/>
            <p:cNvSpPr/>
            <p:nvPr/>
          </p:nvSpPr>
          <p:spPr>
            <a:xfrm>
              <a:off x="2819063" y="2681801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1"/>
            <p:cNvSpPr/>
            <p:nvPr/>
          </p:nvSpPr>
          <p:spPr>
            <a:xfrm>
              <a:off x="2288402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1"/>
            <p:cNvSpPr/>
            <p:nvPr/>
          </p:nvSpPr>
          <p:spPr>
            <a:xfrm>
              <a:off x="2364106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1"/>
            <p:cNvSpPr/>
            <p:nvPr/>
          </p:nvSpPr>
          <p:spPr>
            <a:xfrm>
              <a:off x="2440211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1"/>
            <p:cNvSpPr/>
            <p:nvPr/>
          </p:nvSpPr>
          <p:spPr>
            <a:xfrm>
              <a:off x="2515881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1"/>
            <p:cNvSpPr/>
            <p:nvPr/>
          </p:nvSpPr>
          <p:spPr>
            <a:xfrm>
              <a:off x="2591585" y="2745501"/>
              <a:ext cx="25648" cy="21769"/>
            </a:xfrm>
            <a:custGeom>
              <a:avLst/>
              <a:gdLst/>
              <a:ahLst/>
              <a:cxnLst/>
              <a:rect l="l" t="t" r="r" b="b"/>
              <a:pathLst>
                <a:path w="767" h="651" extrusionOk="0">
                  <a:moveTo>
                    <a:pt x="432" y="0"/>
                  </a:moveTo>
                  <a:cubicBezTo>
                    <a:pt x="144" y="0"/>
                    <a:pt x="0" y="360"/>
                    <a:pt x="204" y="563"/>
                  </a:cubicBezTo>
                  <a:cubicBezTo>
                    <a:pt x="268" y="623"/>
                    <a:pt x="346" y="650"/>
                    <a:pt x="423" y="650"/>
                  </a:cubicBezTo>
                  <a:cubicBezTo>
                    <a:pt x="593" y="650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1"/>
            <p:cNvSpPr/>
            <p:nvPr/>
          </p:nvSpPr>
          <p:spPr>
            <a:xfrm>
              <a:off x="2667288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7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1"/>
            <p:cNvSpPr/>
            <p:nvPr/>
          </p:nvSpPr>
          <p:spPr>
            <a:xfrm>
              <a:off x="2743360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1"/>
            <p:cNvSpPr/>
            <p:nvPr/>
          </p:nvSpPr>
          <p:spPr>
            <a:xfrm>
              <a:off x="2819063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1"/>
            <p:cNvSpPr/>
            <p:nvPr/>
          </p:nvSpPr>
          <p:spPr>
            <a:xfrm>
              <a:off x="2288536" y="2809167"/>
              <a:ext cx="25548" cy="21636"/>
            </a:xfrm>
            <a:custGeom>
              <a:avLst/>
              <a:gdLst/>
              <a:ahLst/>
              <a:cxnLst/>
              <a:rect l="l" t="t" r="r" b="b"/>
              <a:pathLst>
                <a:path w="764" h="647" extrusionOk="0">
                  <a:moveTo>
                    <a:pt x="413" y="0"/>
                  </a:moveTo>
                  <a:cubicBezTo>
                    <a:pt x="136" y="0"/>
                    <a:pt x="0" y="340"/>
                    <a:pt x="200" y="552"/>
                  </a:cubicBezTo>
                  <a:cubicBezTo>
                    <a:pt x="266" y="617"/>
                    <a:pt x="347" y="647"/>
                    <a:pt x="427" y="647"/>
                  </a:cubicBezTo>
                  <a:cubicBezTo>
                    <a:pt x="592" y="647"/>
                    <a:pt x="751" y="518"/>
                    <a:pt x="751" y="324"/>
                  </a:cubicBezTo>
                  <a:cubicBezTo>
                    <a:pt x="763" y="144"/>
                    <a:pt x="608" y="1"/>
                    <a:pt x="428" y="1"/>
                  </a:cubicBezTo>
                  <a:cubicBezTo>
                    <a:pt x="423" y="0"/>
                    <a:pt x="418" y="0"/>
                    <a:pt x="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1"/>
            <p:cNvSpPr/>
            <p:nvPr/>
          </p:nvSpPr>
          <p:spPr>
            <a:xfrm>
              <a:off x="2368118" y="2809167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1"/>
            <p:cNvSpPr/>
            <p:nvPr/>
          </p:nvSpPr>
          <p:spPr>
            <a:xfrm>
              <a:off x="2443788" y="2809167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1"/>
            <p:cNvSpPr/>
            <p:nvPr/>
          </p:nvSpPr>
          <p:spPr>
            <a:xfrm>
              <a:off x="2515881" y="2809134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1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1"/>
            <p:cNvSpPr/>
            <p:nvPr/>
          </p:nvSpPr>
          <p:spPr>
            <a:xfrm>
              <a:off x="2591585" y="2809134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0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7" y="648"/>
                    <a:pt x="759" y="519"/>
                    <a:pt x="767" y="325"/>
                  </a:cubicBezTo>
                  <a:cubicBezTo>
                    <a:pt x="767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1"/>
            <p:cNvSpPr/>
            <p:nvPr/>
          </p:nvSpPr>
          <p:spPr>
            <a:xfrm>
              <a:off x="2670866" y="2809167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1"/>
            <p:cNvSpPr/>
            <p:nvPr/>
          </p:nvSpPr>
          <p:spPr>
            <a:xfrm>
              <a:off x="2743360" y="2809167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1"/>
            <p:cNvSpPr/>
            <p:nvPr/>
          </p:nvSpPr>
          <p:spPr>
            <a:xfrm>
              <a:off x="2819063" y="2809167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1"/>
            <p:cNvSpPr/>
            <p:nvPr/>
          </p:nvSpPr>
          <p:spPr>
            <a:xfrm>
              <a:off x="2288536" y="2872833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4" y="1"/>
                  </a:moveTo>
                  <a:cubicBezTo>
                    <a:pt x="136" y="1"/>
                    <a:pt x="0" y="352"/>
                    <a:pt x="200" y="552"/>
                  </a:cubicBezTo>
                  <a:cubicBezTo>
                    <a:pt x="266" y="618"/>
                    <a:pt x="347" y="647"/>
                    <a:pt x="427" y="647"/>
                  </a:cubicBezTo>
                  <a:cubicBezTo>
                    <a:pt x="592" y="647"/>
                    <a:pt x="751" y="519"/>
                    <a:pt x="751" y="324"/>
                  </a:cubicBezTo>
                  <a:cubicBezTo>
                    <a:pt x="751" y="145"/>
                    <a:pt x="608" y="1"/>
                    <a:pt x="428" y="1"/>
                  </a:cubicBezTo>
                  <a:cubicBezTo>
                    <a:pt x="423" y="1"/>
                    <a:pt x="419" y="1"/>
                    <a:pt x="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1"/>
            <p:cNvSpPr/>
            <p:nvPr/>
          </p:nvSpPr>
          <p:spPr>
            <a:xfrm>
              <a:off x="2368118" y="2872833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5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5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1"/>
            <p:cNvSpPr/>
            <p:nvPr/>
          </p:nvSpPr>
          <p:spPr>
            <a:xfrm>
              <a:off x="2443788" y="287283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1"/>
            <p:cNvSpPr/>
            <p:nvPr/>
          </p:nvSpPr>
          <p:spPr>
            <a:xfrm>
              <a:off x="2515881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1"/>
            <p:cNvSpPr/>
            <p:nvPr/>
          </p:nvSpPr>
          <p:spPr>
            <a:xfrm>
              <a:off x="2591585" y="287283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2" y="0"/>
                  </a:moveTo>
                  <a:cubicBezTo>
                    <a:pt x="446" y="0"/>
                    <a:pt x="439" y="0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7" y="647"/>
                    <a:pt x="759" y="519"/>
                    <a:pt x="767" y="324"/>
                  </a:cubicBezTo>
                  <a:cubicBezTo>
                    <a:pt x="767" y="140"/>
                    <a:pt x="623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1"/>
            <p:cNvSpPr/>
            <p:nvPr/>
          </p:nvSpPr>
          <p:spPr>
            <a:xfrm>
              <a:off x="2670866" y="2872833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1"/>
            <p:cNvSpPr/>
            <p:nvPr/>
          </p:nvSpPr>
          <p:spPr>
            <a:xfrm>
              <a:off x="2743360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1"/>
            <p:cNvSpPr/>
            <p:nvPr/>
          </p:nvSpPr>
          <p:spPr>
            <a:xfrm>
              <a:off x="2819063" y="287283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1"/>
            <p:cNvSpPr/>
            <p:nvPr/>
          </p:nvSpPr>
          <p:spPr>
            <a:xfrm>
              <a:off x="2288402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1"/>
            <p:cNvSpPr/>
            <p:nvPr/>
          </p:nvSpPr>
          <p:spPr>
            <a:xfrm>
              <a:off x="2364106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1"/>
            <p:cNvSpPr/>
            <p:nvPr/>
          </p:nvSpPr>
          <p:spPr>
            <a:xfrm>
              <a:off x="2440211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49" y="658"/>
                    <a:pt x="428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1"/>
            <p:cNvSpPr/>
            <p:nvPr/>
          </p:nvSpPr>
          <p:spPr>
            <a:xfrm>
              <a:off x="2515881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1"/>
            <p:cNvSpPr/>
            <p:nvPr/>
          </p:nvSpPr>
          <p:spPr>
            <a:xfrm>
              <a:off x="2591585" y="2936131"/>
              <a:ext cx="25648" cy="21937"/>
            </a:xfrm>
            <a:custGeom>
              <a:avLst/>
              <a:gdLst/>
              <a:ahLst/>
              <a:cxnLst/>
              <a:rect l="l" t="t" r="r" b="b"/>
              <a:pathLst>
                <a:path w="767" h="656" extrusionOk="0">
                  <a:moveTo>
                    <a:pt x="432" y="0"/>
                  </a:moveTo>
                  <a:cubicBezTo>
                    <a:pt x="144" y="12"/>
                    <a:pt x="0" y="360"/>
                    <a:pt x="204" y="563"/>
                  </a:cubicBezTo>
                  <a:cubicBezTo>
                    <a:pt x="268" y="627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1"/>
            <p:cNvSpPr/>
            <p:nvPr/>
          </p:nvSpPr>
          <p:spPr>
            <a:xfrm>
              <a:off x="2667288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1"/>
            <p:cNvSpPr/>
            <p:nvPr/>
          </p:nvSpPr>
          <p:spPr>
            <a:xfrm>
              <a:off x="2743360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1"/>
            <p:cNvSpPr/>
            <p:nvPr/>
          </p:nvSpPr>
          <p:spPr>
            <a:xfrm>
              <a:off x="2819063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1" name="Google Shape;2831;p41"/>
          <p:cNvSpPr/>
          <p:nvPr/>
        </p:nvSpPr>
        <p:spPr>
          <a:xfrm>
            <a:off x="8437351" y="-4049"/>
            <a:ext cx="33" cy="3203318"/>
          </a:xfrm>
          <a:custGeom>
            <a:avLst/>
            <a:gdLst/>
            <a:ahLst/>
            <a:cxnLst/>
            <a:rect l="l" t="t" r="r" b="b"/>
            <a:pathLst>
              <a:path w="1" h="95793" fill="none" extrusionOk="0">
                <a:moveTo>
                  <a:pt x="1" y="0"/>
                </a:moveTo>
                <a:lnTo>
                  <a:pt x="1" y="95793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2832;p41"/>
          <p:cNvSpPr/>
          <p:nvPr/>
        </p:nvSpPr>
        <p:spPr>
          <a:xfrm flipH="1">
            <a:off x="11" y="219327"/>
            <a:ext cx="2870924" cy="358076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3" name="Google Shape;2833;p41"/>
          <p:cNvGrpSpPr/>
          <p:nvPr/>
        </p:nvGrpSpPr>
        <p:grpSpPr>
          <a:xfrm>
            <a:off x="75677" y="4676496"/>
            <a:ext cx="555909" cy="466998"/>
            <a:chOff x="2288402" y="2491171"/>
            <a:chExt cx="555909" cy="466998"/>
          </a:xfrm>
        </p:grpSpPr>
        <p:sp>
          <p:nvSpPr>
            <p:cNvPr id="2834" name="Google Shape;2834;p41"/>
            <p:cNvSpPr/>
            <p:nvPr/>
          </p:nvSpPr>
          <p:spPr>
            <a:xfrm>
              <a:off x="2288402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1"/>
            <p:cNvSpPr/>
            <p:nvPr/>
          </p:nvSpPr>
          <p:spPr>
            <a:xfrm>
              <a:off x="2368118" y="2491171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1"/>
            <p:cNvSpPr/>
            <p:nvPr/>
          </p:nvSpPr>
          <p:spPr>
            <a:xfrm>
              <a:off x="2443788" y="2491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1"/>
            <p:cNvSpPr/>
            <p:nvPr/>
          </p:nvSpPr>
          <p:spPr>
            <a:xfrm>
              <a:off x="2515881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1"/>
            <p:cNvSpPr/>
            <p:nvPr/>
          </p:nvSpPr>
          <p:spPr>
            <a:xfrm>
              <a:off x="2591585" y="2491171"/>
              <a:ext cx="25648" cy="21970"/>
            </a:xfrm>
            <a:custGeom>
              <a:avLst/>
              <a:gdLst/>
              <a:ahLst/>
              <a:cxnLst/>
              <a:rect l="l" t="t" r="r" b="b"/>
              <a:pathLst>
                <a:path w="767" h="657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68" y="628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1"/>
            <p:cNvSpPr/>
            <p:nvPr/>
          </p:nvSpPr>
          <p:spPr>
            <a:xfrm>
              <a:off x="2670866" y="2491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1"/>
            <p:cNvSpPr/>
            <p:nvPr/>
          </p:nvSpPr>
          <p:spPr>
            <a:xfrm>
              <a:off x="2743360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1"/>
            <p:cNvSpPr/>
            <p:nvPr/>
          </p:nvSpPr>
          <p:spPr>
            <a:xfrm>
              <a:off x="2819063" y="249117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1"/>
            <p:cNvSpPr/>
            <p:nvPr/>
          </p:nvSpPr>
          <p:spPr>
            <a:xfrm>
              <a:off x="2288402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1"/>
            <p:cNvSpPr/>
            <p:nvPr/>
          </p:nvSpPr>
          <p:spPr>
            <a:xfrm>
              <a:off x="2364106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1"/>
            <p:cNvSpPr/>
            <p:nvPr/>
          </p:nvSpPr>
          <p:spPr>
            <a:xfrm>
              <a:off x="2440211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1"/>
            <p:cNvSpPr/>
            <p:nvPr/>
          </p:nvSpPr>
          <p:spPr>
            <a:xfrm>
              <a:off x="2515881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1"/>
            <p:cNvSpPr/>
            <p:nvPr/>
          </p:nvSpPr>
          <p:spPr>
            <a:xfrm>
              <a:off x="2591585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59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1"/>
            <p:cNvSpPr/>
            <p:nvPr/>
          </p:nvSpPr>
          <p:spPr>
            <a:xfrm>
              <a:off x="2667288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1"/>
            <p:cNvSpPr/>
            <p:nvPr/>
          </p:nvSpPr>
          <p:spPr>
            <a:xfrm>
              <a:off x="2743360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1"/>
            <p:cNvSpPr/>
            <p:nvPr/>
          </p:nvSpPr>
          <p:spPr>
            <a:xfrm>
              <a:off x="2819063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1"/>
            <p:cNvSpPr/>
            <p:nvPr/>
          </p:nvSpPr>
          <p:spPr>
            <a:xfrm>
              <a:off x="2288402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1"/>
            <p:cNvSpPr/>
            <p:nvPr/>
          </p:nvSpPr>
          <p:spPr>
            <a:xfrm>
              <a:off x="2368118" y="2618536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1"/>
            <p:cNvSpPr/>
            <p:nvPr/>
          </p:nvSpPr>
          <p:spPr>
            <a:xfrm>
              <a:off x="2443788" y="261853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1"/>
            <p:cNvSpPr/>
            <p:nvPr/>
          </p:nvSpPr>
          <p:spPr>
            <a:xfrm>
              <a:off x="2515881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1"/>
            <p:cNvSpPr/>
            <p:nvPr/>
          </p:nvSpPr>
          <p:spPr>
            <a:xfrm>
              <a:off x="2591585" y="261853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1"/>
            <p:cNvSpPr/>
            <p:nvPr/>
          </p:nvSpPr>
          <p:spPr>
            <a:xfrm>
              <a:off x="2670866" y="2618536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1"/>
            <p:cNvSpPr/>
            <p:nvPr/>
          </p:nvSpPr>
          <p:spPr>
            <a:xfrm>
              <a:off x="2743360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1"/>
            <p:cNvSpPr/>
            <p:nvPr/>
          </p:nvSpPr>
          <p:spPr>
            <a:xfrm>
              <a:off x="2819063" y="261853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1"/>
            <p:cNvSpPr/>
            <p:nvPr/>
          </p:nvSpPr>
          <p:spPr>
            <a:xfrm>
              <a:off x="2288402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1"/>
            <p:cNvSpPr/>
            <p:nvPr/>
          </p:nvSpPr>
          <p:spPr>
            <a:xfrm>
              <a:off x="2368118" y="2681801"/>
              <a:ext cx="21636" cy="22070"/>
            </a:xfrm>
            <a:custGeom>
              <a:avLst/>
              <a:gdLst/>
              <a:ahLst/>
              <a:cxnLst/>
              <a:rect l="l" t="t" r="r" b="b"/>
              <a:pathLst>
                <a:path w="647" h="660" extrusionOk="0">
                  <a:moveTo>
                    <a:pt x="324" y="1"/>
                  </a:moveTo>
                  <a:cubicBezTo>
                    <a:pt x="144" y="1"/>
                    <a:pt x="0" y="157"/>
                    <a:pt x="0" y="324"/>
                  </a:cubicBezTo>
                  <a:cubicBezTo>
                    <a:pt x="0" y="504"/>
                    <a:pt x="144" y="660"/>
                    <a:pt x="324" y="660"/>
                  </a:cubicBezTo>
                  <a:cubicBezTo>
                    <a:pt x="503" y="660"/>
                    <a:pt x="647" y="504"/>
                    <a:pt x="647" y="324"/>
                  </a:cubicBezTo>
                  <a:cubicBezTo>
                    <a:pt x="647" y="157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1"/>
            <p:cNvSpPr/>
            <p:nvPr/>
          </p:nvSpPr>
          <p:spPr>
            <a:xfrm>
              <a:off x="2443788" y="2681801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5" y="1"/>
                    <a:pt x="1" y="157"/>
                    <a:pt x="1" y="324"/>
                  </a:cubicBezTo>
                  <a:cubicBezTo>
                    <a:pt x="1" y="504"/>
                    <a:pt x="145" y="660"/>
                    <a:pt x="324" y="660"/>
                  </a:cubicBezTo>
                  <a:cubicBezTo>
                    <a:pt x="504" y="660"/>
                    <a:pt x="648" y="504"/>
                    <a:pt x="648" y="324"/>
                  </a:cubicBezTo>
                  <a:cubicBezTo>
                    <a:pt x="648" y="157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1"/>
            <p:cNvSpPr/>
            <p:nvPr/>
          </p:nvSpPr>
          <p:spPr>
            <a:xfrm>
              <a:off x="2515881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1"/>
            <p:cNvSpPr/>
            <p:nvPr/>
          </p:nvSpPr>
          <p:spPr>
            <a:xfrm>
              <a:off x="2591585" y="268180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7" y="659"/>
                    <a:pt x="759" y="531"/>
                    <a:pt x="767" y="336"/>
                  </a:cubicBezTo>
                  <a:cubicBezTo>
                    <a:pt x="767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1"/>
            <p:cNvSpPr/>
            <p:nvPr/>
          </p:nvSpPr>
          <p:spPr>
            <a:xfrm>
              <a:off x="2670866" y="2681801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1"/>
                  </a:moveTo>
                  <a:cubicBezTo>
                    <a:pt x="157" y="1"/>
                    <a:pt x="1" y="157"/>
                    <a:pt x="1" y="324"/>
                  </a:cubicBezTo>
                  <a:cubicBezTo>
                    <a:pt x="1" y="504"/>
                    <a:pt x="157" y="660"/>
                    <a:pt x="336" y="660"/>
                  </a:cubicBezTo>
                  <a:cubicBezTo>
                    <a:pt x="516" y="660"/>
                    <a:pt x="660" y="504"/>
                    <a:pt x="660" y="324"/>
                  </a:cubicBezTo>
                  <a:cubicBezTo>
                    <a:pt x="660" y="157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1"/>
            <p:cNvSpPr/>
            <p:nvPr/>
          </p:nvSpPr>
          <p:spPr>
            <a:xfrm>
              <a:off x="2743360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1"/>
            <p:cNvSpPr/>
            <p:nvPr/>
          </p:nvSpPr>
          <p:spPr>
            <a:xfrm>
              <a:off x="2819063" y="2681801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1"/>
            <p:cNvSpPr/>
            <p:nvPr/>
          </p:nvSpPr>
          <p:spPr>
            <a:xfrm>
              <a:off x="2288402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1"/>
            <p:cNvSpPr/>
            <p:nvPr/>
          </p:nvSpPr>
          <p:spPr>
            <a:xfrm>
              <a:off x="2364106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1"/>
            <p:cNvSpPr/>
            <p:nvPr/>
          </p:nvSpPr>
          <p:spPr>
            <a:xfrm>
              <a:off x="2440211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1"/>
            <p:cNvSpPr/>
            <p:nvPr/>
          </p:nvSpPr>
          <p:spPr>
            <a:xfrm>
              <a:off x="2515881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1"/>
            <p:cNvSpPr/>
            <p:nvPr/>
          </p:nvSpPr>
          <p:spPr>
            <a:xfrm>
              <a:off x="2591585" y="2745501"/>
              <a:ext cx="25648" cy="21769"/>
            </a:xfrm>
            <a:custGeom>
              <a:avLst/>
              <a:gdLst/>
              <a:ahLst/>
              <a:cxnLst/>
              <a:rect l="l" t="t" r="r" b="b"/>
              <a:pathLst>
                <a:path w="767" h="651" extrusionOk="0">
                  <a:moveTo>
                    <a:pt x="432" y="0"/>
                  </a:moveTo>
                  <a:cubicBezTo>
                    <a:pt x="144" y="0"/>
                    <a:pt x="0" y="360"/>
                    <a:pt x="204" y="563"/>
                  </a:cubicBezTo>
                  <a:cubicBezTo>
                    <a:pt x="268" y="623"/>
                    <a:pt x="346" y="650"/>
                    <a:pt x="423" y="650"/>
                  </a:cubicBezTo>
                  <a:cubicBezTo>
                    <a:pt x="593" y="650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1"/>
            <p:cNvSpPr/>
            <p:nvPr/>
          </p:nvSpPr>
          <p:spPr>
            <a:xfrm>
              <a:off x="2667288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7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1"/>
            <p:cNvSpPr/>
            <p:nvPr/>
          </p:nvSpPr>
          <p:spPr>
            <a:xfrm>
              <a:off x="2743360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1"/>
            <p:cNvSpPr/>
            <p:nvPr/>
          </p:nvSpPr>
          <p:spPr>
            <a:xfrm>
              <a:off x="2819063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1"/>
            <p:cNvSpPr/>
            <p:nvPr/>
          </p:nvSpPr>
          <p:spPr>
            <a:xfrm>
              <a:off x="2288536" y="2809167"/>
              <a:ext cx="25548" cy="21636"/>
            </a:xfrm>
            <a:custGeom>
              <a:avLst/>
              <a:gdLst/>
              <a:ahLst/>
              <a:cxnLst/>
              <a:rect l="l" t="t" r="r" b="b"/>
              <a:pathLst>
                <a:path w="764" h="647" extrusionOk="0">
                  <a:moveTo>
                    <a:pt x="413" y="0"/>
                  </a:moveTo>
                  <a:cubicBezTo>
                    <a:pt x="136" y="0"/>
                    <a:pt x="0" y="340"/>
                    <a:pt x="200" y="552"/>
                  </a:cubicBezTo>
                  <a:cubicBezTo>
                    <a:pt x="266" y="617"/>
                    <a:pt x="347" y="647"/>
                    <a:pt x="427" y="647"/>
                  </a:cubicBezTo>
                  <a:cubicBezTo>
                    <a:pt x="592" y="647"/>
                    <a:pt x="751" y="518"/>
                    <a:pt x="751" y="324"/>
                  </a:cubicBezTo>
                  <a:cubicBezTo>
                    <a:pt x="763" y="144"/>
                    <a:pt x="608" y="1"/>
                    <a:pt x="428" y="1"/>
                  </a:cubicBezTo>
                  <a:cubicBezTo>
                    <a:pt x="423" y="0"/>
                    <a:pt x="418" y="0"/>
                    <a:pt x="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1"/>
            <p:cNvSpPr/>
            <p:nvPr/>
          </p:nvSpPr>
          <p:spPr>
            <a:xfrm>
              <a:off x="2368118" y="2809167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1"/>
            <p:cNvSpPr/>
            <p:nvPr/>
          </p:nvSpPr>
          <p:spPr>
            <a:xfrm>
              <a:off x="2443788" y="2809167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1"/>
            <p:cNvSpPr/>
            <p:nvPr/>
          </p:nvSpPr>
          <p:spPr>
            <a:xfrm>
              <a:off x="2515881" y="2809134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1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1"/>
            <p:cNvSpPr/>
            <p:nvPr/>
          </p:nvSpPr>
          <p:spPr>
            <a:xfrm>
              <a:off x="2591585" y="2809134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0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7" y="648"/>
                    <a:pt x="759" y="519"/>
                    <a:pt x="767" y="325"/>
                  </a:cubicBezTo>
                  <a:cubicBezTo>
                    <a:pt x="767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1"/>
            <p:cNvSpPr/>
            <p:nvPr/>
          </p:nvSpPr>
          <p:spPr>
            <a:xfrm>
              <a:off x="2670866" y="2809167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1"/>
            <p:cNvSpPr/>
            <p:nvPr/>
          </p:nvSpPr>
          <p:spPr>
            <a:xfrm>
              <a:off x="2743360" y="2809167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1"/>
            <p:cNvSpPr/>
            <p:nvPr/>
          </p:nvSpPr>
          <p:spPr>
            <a:xfrm>
              <a:off x="2819063" y="2809167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1"/>
            <p:cNvSpPr/>
            <p:nvPr/>
          </p:nvSpPr>
          <p:spPr>
            <a:xfrm>
              <a:off x="2288536" y="2872833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4" y="1"/>
                  </a:moveTo>
                  <a:cubicBezTo>
                    <a:pt x="136" y="1"/>
                    <a:pt x="0" y="352"/>
                    <a:pt x="200" y="552"/>
                  </a:cubicBezTo>
                  <a:cubicBezTo>
                    <a:pt x="266" y="618"/>
                    <a:pt x="347" y="647"/>
                    <a:pt x="427" y="647"/>
                  </a:cubicBezTo>
                  <a:cubicBezTo>
                    <a:pt x="592" y="647"/>
                    <a:pt x="751" y="519"/>
                    <a:pt x="751" y="324"/>
                  </a:cubicBezTo>
                  <a:cubicBezTo>
                    <a:pt x="751" y="145"/>
                    <a:pt x="608" y="1"/>
                    <a:pt x="428" y="1"/>
                  </a:cubicBezTo>
                  <a:cubicBezTo>
                    <a:pt x="423" y="1"/>
                    <a:pt x="419" y="1"/>
                    <a:pt x="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1"/>
            <p:cNvSpPr/>
            <p:nvPr/>
          </p:nvSpPr>
          <p:spPr>
            <a:xfrm>
              <a:off x="2368118" y="2872833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5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5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1"/>
            <p:cNvSpPr/>
            <p:nvPr/>
          </p:nvSpPr>
          <p:spPr>
            <a:xfrm>
              <a:off x="2443788" y="287283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1"/>
            <p:cNvSpPr/>
            <p:nvPr/>
          </p:nvSpPr>
          <p:spPr>
            <a:xfrm>
              <a:off x="2515881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1"/>
            <p:cNvSpPr/>
            <p:nvPr/>
          </p:nvSpPr>
          <p:spPr>
            <a:xfrm>
              <a:off x="2591585" y="287283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2" y="0"/>
                  </a:moveTo>
                  <a:cubicBezTo>
                    <a:pt x="446" y="0"/>
                    <a:pt x="439" y="0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7" y="647"/>
                    <a:pt x="759" y="519"/>
                    <a:pt x="767" y="324"/>
                  </a:cubicBezTo>
                  <a:cubicBezTo>
                    <a:pt x="767" y="140"/>
                    <a:pt x="623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1"/>
            <p:cNvSpPr/>
            <p:nvPr/>
          </p:nvSpPr>
          <p:spPr>
            <a:xfrm>
              <a:off x="2670866" y="2872833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1"/>
            <p:cNvSpPr/>
            <p:nvPr/>
          </p:nvSpPr>
          <p:spPr>
            <a:xfrm>
              <a:off x="2743360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1"/>
            <p:cNvSpPr/>
            <p:nvPr/>
          </p:nvSpPr>
          <p:spPr>
            <a:xfrm>
              <a:off x="2819063" y="287283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1"/>
            <p:cNvSpPr/>
            <p:nvPr/>
          </p:nvSpPr>
          <p:spPr>
            <a:xfrm>
              <a:off x="2288402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1"/>
            <p:cNvSpPr/>
            <p:nvPr/>
          </p:nvSpPr>
          <p:spPr>
            <a:xfrm>
              <a:off x="2364106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1"/>
            <p:cNvSpPr/>
            <p:nvPr/>
          </p:nvSpPr>
          <p:spPr>
            <a:xfrm>
              <a:off x="2440211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49" y="658"/>
                    <a:pt x="428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1"/>
            <p:cNvSpPr/>
            <p:nvPr/>
          </p:nvSpPr>
          <p:spPr>
            <a:xfrm>
              <a:off x="2515881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1"/>
            <p:cNvSpPr/>
            <p:nvPr/>
          </p:nvSpPr>
          <p:spPr>
            <a:xfrm>
              <a:off x="2591585" y="2936131"/>
              <a:ext cx="25648" cy="21937"/>
            </a:xfrm>
            <a:custGeom>
              <a:avLst/>
              <a:gdLst/>
              <a:ahLst/>
              <a:cxnLst/>
              <a:rect l="l" t="t" r="r" b="b"/>
              <a:pathLst>
                <a:path w="767" h="656" extrusionOk="0">
                  <a:moveTo>
                    <a:pt x="432" y="0"/>
                  </a:moveTo>
                  <a:cubicBezTo>
                    <a:pt x="144" y="12"/>
                    <a:pt x="0" y="360"/>
                    <a:pt x="204" y="563"/>
                  </a:cubicBezTo>
                  <a:cubicBezTo>
                    <a:pt x="268" y="627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1"/>
            <p:cNvSpPr/>
            <p:nvPr/>
          </p:nvSpPr>
          <p:spPr>
            <a:xfrm>
              <a:off x="2667288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1"/>
            <p:cNvSpPr/>
            <p:nvPr/>
          </p:nvSpPr>
          <p:spPr>
            <a:xfrm>
              <a:off x="2743360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1"/>
            <p:cNvSpPr/>
            <p:nvPr/>
          </p:nvSpPr>
          <p:spPr>
            <a:xfrm>
              <a:off x="2819063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518285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p42"/>
          <p:cNvSpPr/>
          <p:nvPr/>
        </p:nvSpPr>
        <p:spPr>
          <a:xfrm>
            <a:off x="3505800" y="1020750"/>
            <a:ext cx="4934100" cy="412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42"/>
          <p:cNvSpPr/>
          <p:nvPr/>
        </p:nvSpPr>
        <p:spPr>
          <a:xfrm>
            <a:off x="2762397" y="2706096"/>
            <a:ext cx="643252" cy="2671455"/>
          </a:xfrm>
          <a:custGeom>
            <a:avLst/>
            <a:gdLst/>
            <a:ahLst/>
            <a:cxnLst/>
            <a:rect l="l" t="t" r="r" b="b"/>
            <a:pathLst>
              <a:path w="19236" h="79888" extrusionOk="0">
                <a:moveTo>
                  <a:pt x="1" y="1"/>
                </a:moveTo>
                <a:lnTo>
                  <a:pt x="1" y="79888"/>
                </a:lnTo>
                <a:lnTo>
                  <a:pt x="19236" y="79888"/>
                </a:lnTo>
                <a:lnTo>
                  <a:pt x="192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1" name="Google Shape;2901;p42"/>
          <p:cNvGrpSpPr/>
          <p:nvPr/>
        </p:nvGrpSpPr>
        <p:grpSpPr>
          <a:xfrm>
            <a:off x="2081705" y="3092486"/>
            <a:ext cx="556341" cy="466622"/>
            <a:chOff x="5590805" y="3094411"/>
            <a:chExt cx="556341" cy="466622"/>
          </a:xfrm>
        </p:grpSpPr>
        <p:sp>
          <p:nvSpPr>
            <p:cNvPr id="2902" name="Google Shape;2902;p42"/>
            <p:cNvSpPr/>
            <p:nvPr/>
          </p:nvSpPr>
          <p:spPr>
            <a:xfrm>
              <a:off x="5590805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2"/>
            <p:cNvSpPr/>
            <p:nvPr/>
          </p:nvSpPr>
          <p:spPr>
            <a:xfrm>
              <a:off x="5670493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2"/>
            <p:cNvSpPr/>
            <p:nvPr/>
          </p:nvSpPr>
          <p:spPr>
            <a:xfrm>
              <a:off x="5742589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2"/>
            <p:cNvSpPr/>
            <p:nvPr/>
          </p:nvSpPr>
          <p:spPr>
            <a:xfrm>
              <a:off x="5818297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2" y="646"/>
                    <a:pt x="433" y="646"/>
                  </a:cubicBezTo>
                  <a:cubicBezTo>
                    <a:pt x="603" y="646"/>
                    <a:pt x="767" y="518"/>
                    <a:pt x="767" y="323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2"/>
            <p:cNvSpPr/>
            <p:nvPr/>
          </p:nvSpPr>
          <p:spPr>
            <a:xfrm>
              <a:off x="5897985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2"/>
            <p:cNvSpPr/>
            <p:nvPr/>
          </p:nvSpPr>
          <p:spPr>
            <a:xfrm>
              <a:off x="5970082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2"/>
            <p:cNvSpPr/>
            <p:nvPr/>
          </p:nvSpPr>
          <p:spPr>
            <a:xfrm>
              <a:off x="6045790" y="309441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2"/>
            <p:cNvSpPr/>
            <p:nvPr/>
          </p:nvSpPr>
          <p:spPr>
            <a:xfrm>
              <a:off x="6125076" y="3094411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3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2"/>
            <p:cNvSpPr/>
            <p:nvPr/>
          </p:nvSpPr>
          <p:spPr>
            <a:xfrm>
              <a:off x="5590805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7" y="1"/>
                    <a:pt x="450" y="1"/>
                    <a:pt x="444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2"/>
            <p:cNvSpPr/>
            <p:nvPr/>
          </p:nvSpPr>
          <p:spPr>
            <a:xfrm>
              <a:off x="5666915" y="3158047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1"/>
                  </a:moveTo>
                  <a:cubicBezTo>
                    <a:pt x="444" y="1"/>
                    <a:pt x="438" y="1"/>
                    <a:pt x="431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0" y="618"/>
                    <a:pt x="351" y="648"/>
                    <a:pt x="430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1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2"/>
            <p:cNvSpPr/>
            <p:nvPr/>
          </p:nvSpPr>
          <p:spPr>
            <a:xfrm>
              <a:off x="5742589" y="3158080"/>
              <a:ext cx="25548" cy="21769"/>
            </a:xfrm>
            <a:custGeom>
              <a:avLst/>
              <a:gdLst/>
              <a:ahLst/>
              <a:cxnLst/>
              <a:rect l="l" t="t" r="r" b="b"/>
              <a:pathLst>
                <a:path w="764" h="651" extrusionOk="0">
                  <a:moveTo>
                    <a:pt x="432" y="0"/>
                  </a:moveTo>
                  <a:cubicBezTo>
                    <a:pt x="144" y="0"/>
                    <a:pt x="1" y="360"/>
                    <a:pt x="204" y="563"/>
                  </a:cubicBezTo>
                  <a:cubicBezTo>
                    <a:pt x="272" y="624"/>
                    <a:pt x="353" y="651"/>
                    <a:pt x="431" y="651"/>
                  </a:cubicBezTo>
                  <a:cubicBezTo>
                    <a:pt x="603" y="651"/>
                    <a:pt x="763" y="521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2"/>
            <p:cNvSpPr/>
            <p:nvPr/>
          </p:nvSpPr>
          <p:spPr>
            <a:xfrm>
              <a:off x="5818297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2" y="1"/>
                  </a:moveTo>
                  <a:cubicBezTo>
                    <a:pt x="456" y="1"/>
                    <a:pt x="450" y="1"/>
                    <a:pt x="444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4" y="618"/>
                    <a:pt x="357" y="648"/>
                    <a:pt x="439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22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2"/>
            <p:cNvSpPr/>
            <p:nvPr/>
          </p:nvSpPr>
          <p:spPr>
            <a:xfrm>
              <a:off x="5894006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2"/>
            <p:cNvSpPr/>
            <p:nvPr/>
          </p:nvSpPr>
          <p:spPr>
            <a:xfrm>
              <a:off x="5970082" y="3158047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1"/>
                  </a:cubicBezTo>
                  <a:cubicBezTo>
                    <a:pt x="144" y="1"/>
                    <a:pt x="1" y="349"/>
                    <a:pt x="204" y="552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2"/>
            <p:cNvSpPr/>
            <p:nvPr/>
          </p:nvSpPr>
          <p:spPr>
            <a:xfrm>
              <a:off x="6045890" y="3158080"/>
              <a:ext cx="25147" cy="21636"/>
            </a:xfrm>
            <a:custGeom>
              <a:avLst/>
              <a:gdLst/>
              <a:ahLst/>
              <a:cxnLst/>
              <a:rect l="l" t="t" r="r" b="b"/>
              <a:pathLst>
                <a:path w="752" h="647" extrusionOk="0">
                  <a:moveTo>
                    <a:pt x="415" y="0"/>
                  </a:moveTo>
                  <a:cubicBezTo>
                    <a:pt x="137" y="0"/>
                    <a:pt x="1" y="351"/>
                    <a:pt x="201" y="551"/>
                  </a:cubicBezTo>
                  <a:cubicBezTo>
                    <a:pt x="267" y="617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0"/>
                    <a:pt x="429" y="0"/>
                  </a:cubicBezTo>
                  <a:cubicBezTo>
                    <a:pt x="424" y="0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2"/>
            <p:cNvSpPr/>
            <p:nvPr/>
          </p:nvSpPr>
          <p:spPr>
            <a:xfrm>
              <a:off x="6121498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3" y="618"/>
                    <a:pt x="357" y="648"/>
                    <a:pt x="438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2"/>
            <p:cNvSpPr/>
            <p:nvPr/>
          </p:nvSpPr>
          <p:spPr>
            <a:xfrm>
              <a:off x="5590805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22"/>
                    <a:pt x="363" y="653"/>
                    <a:pt x="443" y="653"/>
                  </a:cubicBezTo>
                  <a:cubicBezTo>
                    <a:pt x="608" y="653"/>
                    <a:pt x="767" y="518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2"/>
            <p:cNvSpPr/>
            <p:nvPr/>
          </p:nvSpPr>
          <p:spPr>
            <a:xfrm>
              <a:off x="5670493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2"/>
            <p:cNvSpPr/>
            <p:nvPr/>
          </p:nvSpPr>
          <p:spPr>
            <a:xfrm>
              <a:off x="5742589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2"/>
            <p:cNvSpPr/>
            <p:nvPr/>
          </p:nvSpPr>
          <p:spPr>
            <a:xfrm>
              <a:off x="5818297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2" y="653"/>
                    <a:pt x="434" y="653"/>
                  </a:cubicBezTo>
                  <a:cubicBezTo>
                    <a:pt x="603" y="653"/>
                    <a:pt x="767" y="518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2"/>
            <p:cNvSpPr/>
            <p:nvPr/>
          </p:nvSpPr>
          <p:spPr>
            <a:xfrm>
              <a:off x="5897985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2"/>
            <p:cNvSpPr/>
            <p:nvPr/>
          </p:nvSpPr>
          <p:spPr>
            <a:xfrm>
              <a:off x="5970082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2"/>
            <p:cNvSpPr/>
            <p:nvPr/>
          </p:nvSpPr>
          <p:spPr>
            <a:xfrm>
              <a:off x="6045790" y="3221349"/>
              <a:ext cx="25247" cy="21836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6" y="653"/>
                    <a:pt x="755" y="518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2"/>
            <p:cNvSpPr/>
            <p:nvPr/>
          </p:nvSpPr>
          <p:spPr>
            <a:xfrm>
              <a:off x="6125076" y="3221349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2"/>
            <p:cNvSpPr/>
            <p:nvPr/>
          </p:nvSpPr>
          <p:spPr>
            <a:xfrm>
              <a:off x="5590805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2"/>
            <p:cNvSpPr/>
            <p:nvPr/>
          </p:nvSpPr>
          <p:spPr>
            <a:xfrm>
              <a:off x="5670493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2"/>
            <p:cNvSpPr/>
            <p:nvPr/>
          </p:nvSpPr>
          <p:spPr>
            <a:xfrm>
              <a:off x="5742589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2"/>
            <p:cNvSpPr/>
            <p:nvPr/>
          </p:nvSpPr>
          <p:spPr>
            <a:xfrm>
              <a:off x="5818297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2"/>
            <p:cNvSpPr/>
            <p:nvPr/>
          </p:nvSpPr>
          <p:spPr>
            <a:xfrm>
              <a:off x="5897985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2"/>
            <p:cNvSpPr/>
            <p:nvPr/>
          </p:nvSpPr>
          <p:spPr>
            <a:xfrm>
              <a:off x="5970082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2"/>
            <p:cNvSpPr/>
            <p:nvPr/>
          </p:nvSpPr>
          <p:spPr>
            <a:xfrm>
              <a:off x="6045790" y="328505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2"/>
            <p:cNvSpPr/>
            <p:nvPr/>
          </p:nvSpPr>
          <p:spPr>
            <a:xfrm>
              <a:off x="6125076" y="3285052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2"/>
            <p:cNvSpPr/>
            <p:nvPr/>
          </p:nvSpPr>
          <p:spPr>
            <a:xfrm>
              <a:off x="5590805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2"/>
            <p:cNvSpPr/>
            <p:nvPr/>
          </p:nvSpPr>
          <p:spPr>
            <a:xfrm>
              <a:off x="5666915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2"/>
            <p:cNvSpPr/>
            <p:nvPr/>
          </p:nvSpPr>
          <p:spPr>
            <a:xfrm>
              <a:off x="5742589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2"/>
            <p:cNvSpPr/>
            <p:nvPr/>
          </p:nvSpPr>
          <p:spPr>
            <a:xfrm>
              <a:off x="5818297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2"/>
            <p:cNvSpPr/>
            <p:nvPr/>
          </p:nvSpPr>
          <p:spPr>
            <a:xfrm>
              <a:off x="5894006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2"/>
            <p:cNvSpPr/>
            <p:nvPr/>
          </p:nvSpPr>
          <p:spPr>
            <a:xfrm>
              <a:off x="5970082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2"/>
            <p:cNvSpPr/>
            <p:nvPr/>
          </p:nvSpPr>
          <p:spPr>
            <a:xfrm>
              <a:off x="6045790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2"/>
            <p:cNvSpPr/>
            <p:nvPr/>
          </p:nvSpPr>
          <p:spPr>
            <a:xfrm>
              <a:off x="6121498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2"/>
            <p:cNvSpPr/>
            <p:nvPr/>
          </p:nvSpPr>
          <p:spPr>
            <a:xfrm>
              <a:off x="5590805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56" y="1"/>
                    <a:pt x="0" y="348"/>
                    <a:pt x="216" y="564"/>
                  </a:cubicBezTo>
                  <a:cubicBezTo>
                    <a:pt x="281" y="629"/>
                    <a:pt x="362" y="659"/>
                    <a:pt x="441" y="659"/>
                  </a:cubicBezTo>
                  <a:cubicBezTo>
                    <a:pt x="607" y="659"/>
                    <a:pt x="767" y="527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2"/>
            <p:cNvSpPr/>
            <p:nvPr/>
          </p:nvSpPr>
          <p:spPr>
            <a:xfrm>
              <a:off x="5670493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2"/>
            <p:cNvSpPr/>
            <p:nvPr/>
          </p:nvSpPr>
          <p:spPr>
            <a:xfrm>
              <a:off x="5742589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2"/>
            <p:cNvSpPr/>
            <p:nvPr/>
          </p:nvSpPr>
          <p:spPr>
            <a:xfrm>
              <a:off x="5818297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1" y="659"/>
                    <a:pt x="432" y="659"/>
                  </a:cubicBezTo>
                  <a:cubicBezTo>
                    <a:pt x="602" y="659"/>
                    <a:pt x="767" y="527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2"/>
            <p:cNvSpPr/>
            <p:nvPr/>
          </p:nvSpPr>
          <p:spPr>
            <a:xfrm>
              <a:off x="5897985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2"/>
            <p:cNvSpPr/>
            <p:nvPr/>
          </p:nvSpPr>
          <p:spPr>
            <a:xfrm>
              <a:off x="5970082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2"/>
            <p:cNvSpPr/>
            <p:nvPr/>
          </p:nvSpPr>
          <p:spPr>
            <a:xfrm>
              <a:off x="6045790" y="3411990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2"/>
            <p:cNvSpPr/>
            <p:nvPr/>
          </p:nvSpPr>
          <p:spPr>
            <a:xfrm>
              <a:off x="6125076" y="341199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2"/>
            <p:cNvSpPr/>
            <p:nvPr/>
          </p:nvSpPr>
          <p:spPr>
            <a:xfrm>
              <a:off x="5590805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2"/>
            <p:cNvSpPr/>
            <p:nvPr/>
          </p:nvSpPr>
          <p:spPr>
            <a:xfrm>
              <a:off x="5666915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2"/>
            <p:cNvSpPr/>
            <p:nvPr/>
          </p:nvSpPr>
          <p:spPr>
            <a:xfrm>
              <a:off x="5742589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2"/>
            <p:cNvSpPr/>
            <p:nvPr/>
          </p:nvSpPr>
          <p:spPr>
            <a:xfrm>
              <a:off x="5818297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2"/>
            <p:cNvSpPr/>
            <p:nvPr/>
          </p:nvSpPr>
          <p:spPr>
            <a:xfrm>
              <a:off x="5894006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2"/>
            <p:cNvSpPr/>
            <p:nvPr/>
          </p:nvSpPr>
          <p:spPr>
            <a:xfrm>
              <a:off x="5970082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2"/>
            <p:cNvSpPr/>
            <p:nvPr/>
          </p:nvSpPr>
          <p:spPr>
            <a:xfrm>
              <a:off x="6045790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2"/>
            <p:cNvSpPr/>
            <p:nvPr/>
          </p:nvSpPr>
          <p:spPr>
            <a:xfrm>
              <a:off x="6121498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2"/>
            <p:cNvSpPr/>
            <p:nvPr/>
          </p:nvSpPr>
          <p:spPr>
            <a:xfrm>
              <a:off x="5590805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2"/>
            <p:cNvSpPr/>
            <p:nvPr/>
          </p:nvSpPr>
          <p:spPr>
            <a:xfrm>
              <a:off x="5666915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2"/>
            <p:cNvSpPr/>
            <p:nvPr/>
          </p:nvSpPr>
          <p:spPr>
            <a:xfrm>
              <a:off x="5742589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2"/>
            <p:cNvSpPr/>
            <p:nvPr/>
          </p:nvSpPr>
          <p:spPr>
            <a:xfrm>
              <a:off x="5818297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2"/>
            <p:cNvSpPr/>
            <p:nvPr/>
          </p:nvSpPr>
          <p:spPr>
            <a:xfrm>
              <a:off x="5894006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2"/>
            <p:cNvSpPr/>
            <p:nvPr/>
          </p:nvSpPr>
          <p:spPr>
            <a:xfrm>
              <a:off x="5970082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2"/>
            <p:cNvSpPr/>
            <p:nvPr/>
          </p:nvSpPr>
          <p:spPr>
            <a:xfrm>
              <a:off x="6045790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2"/>
            <p:cNvSpPr/>
            <p:nvPr/>
          </p:nvSpPr>
          <p:spPr>
            <a:xfrm>
              <a:off x="6121498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8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6" name="Google Shape;2966;p42"/>
          <p:cNvSpPr/>
          <p:nvPr/>
        </p:nvSpPr>
        <p:spPr>
          <a:xfrm>
            <a:off x="1214426" y="3662931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42"/>
          <p:cNvSpPr/>
          <p:nvPr/>
        </p:nvSpPr>
        <p:spPr>
          <a:xfrm>
            <a:off x="3505768" y="1020753"/>
            <a:ext cx="33" cy="2901355"/>
          </a:xfrm>
          <a:custGeom>
            <a:avLst/>
            <a:gdLst/>
            <a:ahLst/>
            <a:cxnLst/>
            <a:rect l="l" t="t" r="r" b="b"/>
            <a:pathLst>
              <a:path w="1" h="86763" fill="none" extrusionOk="0">
                <a:moveTo>
                  <a:pt x="0" y="8676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42"/>
          <p:cNvSpPr/>
          <p:nvPr/>
        </p:nvSpPr>
        <p:spPr>
          <a:xfrm>
            <a:off x="8775525" y="3"/>
            <a:ext cx="368475" cy="1260019"/>
          </a:xfrm>
          <a:custGeom>
            <a:avLst/>
            <a:gdLst/>
            <a:ahLst/>
            <a:cxnLst/>
            <a:rect l="l" t="t" r="r" b="b"/>
            <a:pathLst>
              <a:path w="11019" h="37680" extrusionOk="0">
                <a:moveTo>
                  <a:pt x="0" y="0"/>
                </a:moveTo>
                <a:lnTo>
                  <a:pt x="0" y="37680"/>
                </a:lnTo>
                <a:lnTo>
                  <a:pt x="11019" y="37680"/>
                </a:lnTo>
                <a:lnTo>
                  <a:pt x="11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9" name="Google Shape;2969;p42"/>
          <p:cNvGrpSpPr/>
          <p:nvPr/>
        </p:nvGrpSpPr>
        <p:grpSpPr>
          <a:xfrm>
            <a:off x="8101430" y="72886"/>
            <a:ext cx="556341" cy="466622"/>
            <a:chOff x="5590805" y="3094411"/>
            <a:chExt cx="556341" cy="466622"/>
          </a:xfrm>
        </p:grpSpPr>
        <p:sp>
          <p:nvSpPr>
            <p:cNvPr id="2970" name="Google Shape;2970;p42"/>
            <p:cNvSpPr/>
            <p:nvPr/>
          </p:nvSpPr>
          <p:spPr>
            <a:xfrm>
              <a:off x="5590805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2"/>
            <p:cNvSpPr/>
            <p:nvPr/>
          </p:nvSpPr>
          <p:spPr>
            <a:xfrm>
              <a:off x="5670493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2"/>
            <p:cNvSpPr/>
            <p:nvPr/>
          </p:nvSpPr>
          <p:spPr>
            <a:xfrm>
              <a:off x="5742589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2"/>
            <p:cNvSpPr/>
            <p:nvPr/>
          </p:nvSpPr>
          <p:spPr>
            <a:xfrm>
              <a:off x="5818297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2" y="646"/>
                    <a:pt x="433" y="646"/>
                  </a:cubicBezTo>
                  <a:cubicBezTo>
                    <a:pt x="603" y="646"/>
                    <a:pt x="767" y="518"/>
                    <a:pt x="767" y="323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2"/>
            <p:cNvSpPr/>
            <p:nvPr/>
          </p:nvSpPr>
          <p:spPr>
            <a:xfrm>
              <a:off x="5897985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2"/>
            <p:cNvSpPr/>
            <p:nvPr/>
          </p:nvSpPr>
          <p:spPr>
            <a:xfrm>
              <a:off x="5970082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2"/>
            <p:cNvSpPr/>
            <p:nvPr/>
          </p:nvSpPr>
          <p:spPr>
            <a:xfrm>
              <a:off x="6045790" y="309441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2"/>
            <p:cNvSpPr/>
            <p:nvPr/>
          </p:nvSpPr>
          <p:spPr>
            <a:xfrm>
              <a:off x="6125076" y="3094411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3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2"/>
            <p:cNvSpPr/>
            <p:nvPr/>
          </p:nvSpPr>
          <p:spPr>
            <a:xfrm>
              <a:off x="5590805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7" y="1"/>
                    <a:pt x="450" y="1"/>
                    <a:pt x="444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2"/>
            <p:cNvSpPr/>
            <p:nvPr/>
          </p:nvSpPr>
          <p:spPr>
            <a:xfrm>
              <a:off x="5666915" y="3158047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1"/>
                  </a:moveTo>
                  <a:cubicBezTo>
                    <a:pt x="444" y="1"/>
                    <a:pt x="438" y="1"/>
                    <a:pt x="431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0" y="618"/>
                    <a:pt x="351" y="648"/>
                    <a:pt x="430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1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2"/>
            <p:cNvSpPr/>
            <p:nvPr/>
          </p:nvSpPr>
          <p:spPr>
            <a:xfrm>
              <a:off x="5742589" y="3158080"/>
              <a:ext cx="25548" cy="21769"/>
            </a:xfrm>
            <a:custGeom>
              <a:avLst/>
              <a:gdLst/>
              <a:ahLst/>
              <a:cxnLst/>
              <a:rect l="l" t="t" r="r" b="b"/>
              <a:pathLst>
                <a:path w="764" h="651" extrusionOk="0">
                  <a:moveTo>
                    <a:pt x="432" y="0"/>
                  </a:moveTo>
                  <a:cubicBezTo>
                    <a:pt x="144" y="0"/>
                    <a:pt x="1" y="360"/>
                    <a:pt x="204" y="563"/>
                  </a:cubicBezTo>
                  <a:cubicBezTo>
                    <a:pt x="272" y="624"/>
                    <a:pt x="353" y="651"/>
                    <a:pt x="431" y="651"/>
                  </a:cubicBezTo>
                  <a:cubicBezTo>
                    <a:pt x="603" y="651"/>
                    <a:pt x="763" y="521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2"/>
            <p:cNvSpPr/>
            <p:nvPr/>
          </p:nvSpPr>
          <p:spPr>
            <a:xfrm>
              <a:off x="5818297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2" y="1"/>
                  </a:moveTo>
                  <a:cubicBezTo>
                    <a:pt x="456" y="1"/>
                    <a:pt x="450" y="1"/>
                    <a:pt x="444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4" y="618"/>
                    <a:pt x="357" y="648"/>
                    <a:pt x="439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22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2"/>
            <p:cNvSpPr/>
            <p:nvPr/>
          </p:nvSpPr>
          <p:spPr>
            <a:xfrm>
              <a:off x="5894006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2"/>
            <p:cNvSpPr/>
            <p:nvPr/>
          </p:nvSpPr>
          <p:spPr>
            <a:xfrm>
              <a:off x="5970082" y="3158047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1"/>
                  </a:cubicBezTo>
                  <a:cubicBezTo>
                    <a:pt x="144" y="1"/>
                    <a:pt x="1" y="349"/>
                    <a:pt x="204" y="552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2"/>
            <p:cNvSpPr/>
            <p:nvPr/>
          </p:nvSpPr>
          <p:spPr>
            <a:xfrm>
              <a:off x="6045890" y="3158080"/>
              <a:ext cx="25147" cy="21636"/>
            </a:xfrm>
            <a:custGeom>
              <a:avLst/>
              <a:gdLst/>
              <a:ahLst/>
              <a:cxnLst/>
              <a:rect l="l" t="t" r="r" b="b"/>
              <a:pathLst>
                <a:path w="752" h="647" extrusionOk="0">
                  <a:moveTo>
                    <a:pt x="415" y="0"/>
                  </a:moveTo>
                  <a:cubicBezTo>
                    <a:pt x="137" y="0"/>
                    <a:pt x="1" y="351"/>
                    <a:pt x="201" y="551"/>
                  </a:cubicBezTo>
                  <a:cubicBezTo>
                    <a:pt x="267" y="617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0"/>
                    <a:pt x="429" y="0"/>
                  </a:cubicBezTo>
                  <a:cubicBezTo>
                    <a:pt x="424" y="0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2"/>
            <p:cNvSpPr/>
            <p:nvPr/>
          </p:nvSpPr>
          <p:spPr>
            <a:xfrm>
              <a:off x="6121498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3" y="618"/>
                    <a:pt x="357" y="648"/>
                    <a:pt x="438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2"/>
            <p:cNvSpPr/>
            <p:nvPr/>
          </p:nvSpPr>
          <p:spPr>
            <a:xfrm>
              <a:off x="5590805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22"/>
                    <a:pt x="363" y="653"/>
                    <a:pt x="443" y="653"/>
                  </a:cubicBezTo>
                  <a:cubicBezTo>
                    <a:pt x="608" y="653"/>
                    <a:pt x="767" y="518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2"/>
            <p:cNvSpPr/>
            <p:nvPr/>
          </p:nvSpPr>
          <p:spPr>
            <a:xfrm>
              <a:off x="5670493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2"/>
            <p:cNvSpPr/>
            <p:nvPr/>
          </p:nvSpPr>
          <p:spPr>
            <a:xfrm>
              <a:off x="5742589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2"/>
            <p:cNvSpPr/>
            <p:nvPr/>
          </p:nvSpPr>
          <p:spPr>
            <a:xfrm>
              <a:off x="5818297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2" y="653"/>
                    <a:pt x="434" y="653"/>
                  </a:cubicBezTo>
                  <a:cubicBezTo>
                    <a:pt x="603" y="653"/>
                    <a:pt x="767" y="518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2"/>
            <p:cNvSpPr/>
            <p:nvPr/>
          </p:nvSpPr>
          <p:spPr>
            <a:xfrm>
              <a:off x="5897985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2"/>
            <p:cNvSpPr/>
            <p:nvPr/>
          </p:nvSpPr>
          <p:spPr>
            <a:xfrm>
              <a:off x="5970082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2"/>
            <p:cNvSpPr/>
            <p:nvPr/>
          </p:nvSpPr>
          <p:spPr>
            <a:xfrm>
              <a:off x="6045790" y="3221349"/>
              <a:ext cx="25247" cy="21836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6" y="653"/>
                    <a:pt x="755" y="518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2"/>
            <p:cNvSpPr/>
            <p:nvPr/>
          </p:nvSpPr>
          <p:spPr>
            <a:xfrm>
              <a:off x="6125076" y="3221349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2"/>
            <p:cNvSpPr/>
            <p:nvPr/>
          </p:nvSpPr>
          <p:spPr>
            <a:xfrm>
              <a:off x="5590805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2"/>
            <p:cNvSpPr/>
            <p:nvPr/>
          </p:nvSpPr>
          <p:spPr>
            <a:xfrm>
              <a:off x="5670493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2"/>
            <p:cNvSpPr/>
            <p:nvPr/>
          </p:nvSpPr>
          <p:spPr>
            <a:xfrm>
              <a:off x="5742589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2"/>
            <p:cNvSpPr/>
            <p:nvPr/>
          </p:nvSpPr>
          <p:spPr>
            <a:xfrm>
              <a:off x="5818297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2"/>
            <p:cNvSpPr/>
            <p:nvPr/>
          </p:nvSpPr>
          <p:spPr>
            <a:xfrm>
              <a:off x="5897985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2"/>
            <p:cNvSpPr/>
            <p:nvPr/>
          </p:nvSpPr>
          <p:spPr>
            <a:xfrm>
              <a:off x="5970082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2"/>
            <p:cNvSpPr/>
            <p:nvPr/>
          </p:nvSpPr>
          <p:spPr>
            <a:xfrm>
              <a:off x="6045790" y="328505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2"/>
            <p:cNvSpPr/>
            <p:nvPr/>
          </p:nvSpPr>
          <p:spPr>
            <a:xfrm>
              <a:off x="6125076" y="3285052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2"/>
            <p:cNvSpPr/>
            <p:nvPr/>
          </p:nvSpPr>
          <p:spPr>
            <a:xfrm>
              <a:off x="5590805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2"/>
            <p:cNvSpPr/>
            <p:nvPr/>
          </p:nvSpPr>
          <p:spPr>
            <a:xfrm>
              <a:off x="5666915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2"/>
            <p:cNvSpPr/>
            <p:nvPr/>
          </p:nvSpPr>
          <p:spPr>
            <a:xfrm>
              <a:off x="5742589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2"/>
            <p:cNvSpPr/>
            <p:nvPr/>
          </p:nvSpPr>
          <p:spPr>
            <a:xfrm>
              <a:off x="5818297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2"/>
            <p:cNvSpPr/>
            <p:nvPr/>
          </p:nvSpPr>
          <p:spPr>
            <a:xfrm>
              <a:off x="5894006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2"/>
            <p:cNvSpPr/>
            <p:nvPr/>
          </p:nvSpPr>
          <p:spPr>
            <a:xfrm>
              <a:off x="5970082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2"/>
            <p:cNvSpPr/>
            <p:nvPr/>
          </p:nvSpPr>
          <p:spPr>
            <a:xfrm>
              <a:off x="6045790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2"/>
            <p:cNvSpPr/>
            <p:nvPr/>
          </p:nvSpPr>
          <p:spPr>
            <a:xfrm>
              <a:off x="6121498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2"/>
            <p:cNvSpPr/>
            <p:nvPr/>
          </p:nvSpPr>
          <p:spPr>
            <a:xfrm>
              <a:off x="5590805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56" y="1"/>
                    <a:pt x="0" y="348"/>
                    <a:pt x="216" y="564"/>
                  </a:cubicBezTo>
                  <a:cubicBezTo>
                    <a:pt x="281" y="629"/>
                    <a:pt x="362" y="659"/>
                    <a:pt x="441" y="659"/>
                  </a:cubicBezTo>
                  <a:cubicBezTo>
                    <a:pt x="607" y="659"/>
                    <a:pt x="767" y="527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2"/>
            <p:cNvSpPr/>
            <p:nvPr/>
          </p:nvSpPr>
          <p:spPr>
            <a:xfrm>
              <a:off x="5670493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2"/>
            <p:cNvSpPr/>
            <p:nvPr/>
          </p:nvSpPr>
          <p:spPr>
            <a:xfrm>
              <a:off x="5742589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2"/>
            <p:cNvSpPr/>
            <p:nvPr/>
          </p:nvSpPr>
          <p:spPr>
            <a:xfrm>
              <a:off x="5818297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1" y="659"/>
                    <a:pt x="432" y="659"/>
                  </a:cubicBezTo>
                  <a:cubicBezTo>
                    <a:pt x="602" y="659"/>
                    <a:pt x="767" y="527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2"/>
            <p:cNvSpPr/>
            <p:nvPr/>
          </p:nvSpPr>
          <p:spPr>
            <a:xfrm>
              <a:off x="5897985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2"/>
            <p:cNvSpPr/>
            <p:nvPr/>
          </p:nvSpPr>
          <p:spPr>
            <a:xfrm>
              <a:off x="5970082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2"/>
            <p:cNvSpPr/>
            <p:nvPr/>
          </p:nvSpPr>
          <p:spPr>
            <a:xfrm>
              <a:off x="6045790" y="3411990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2"/>
            <p:cNvSpPr/>
            <p:nvPr/>
          </p:nvSpPr>
          <p:spPr>
            <a:xfrm>
              <a:off x="6125076" y="341199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2"/>
            <p:cNvSpPr/>
            <p:nvPr/>
          </p:nvSpPr>
          <p:spPr>
            <a:xfrm>
              <a:off x="5590805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2"/>
            <p:cNvSpPr/>
            <p:nvPr/>
          </p:nvSpPr>
          <p:spPr>
            <a:xfrm>
              <a:off x="5666915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2"/>
            <p:cNvSpPr/>
            <p:nvPr/>
          </p:nvSpPr>
          <p:spPr>
            <a:xfrm>
              <a:off x="5742589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2"/>
            <p:cNvSpPr/>
            <p:nvPr/>
          </p:nvSpPr>
          <p:spPr>
            <a:xfrm>
              <a:off x="5818297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2"/>
            <p:cNvSpPr/>
            <p:nvPr/>
          </p:nvSpPr>
          <p:spPr>
            <a:xfrm>
              <a:off x="5894006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2"/>
            <p:cNvSpPr/>
            <p:nvPr/>
          </p:nvSpPr>
          <p:spPr>
            <a:xfrm>
              <a:off x="5970082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2"/>
            <p:cNvSpPr/>
            <p:nvPr/>
          </p:nvSpPr>
          <p:spPr>
            <a:xfrm>
              <a:off x="6045790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2"/>
            <p:cNvSpPr/>
            <p:nvPr/>
          </p:nvSpPr>
          <p:spPr>
            <a:xfrm>
              <a:off x="6121498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2"/>
            <p:cNvSpPr/>
            <p:nvPr/>
          </p:nvSpPr>
          <p:spPr>
            <a:xfrm>
              <a:off x="5590805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2"/>
            <p:cNvSpPr/>
            <p:nvPr/>
          </p:nvSpPr>
          <p:spPr>
            <a:xfrm>
              <a:off x="5666915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2"/>
            <p:cNvSpPr/>
            <p:nvPr/>
          </p:nvSpPr>
          <p:spPr>
            <a:xfrm>
              <a:off x="5742589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2"/>
            <p:cNvSpPr/>
            <p:nvPr/>
          </p:nvSpPr>
          <p:spPr>
            <a:xfrm>
              <a:off x="5818297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2"/>
            <p:cNvSpPr/>
            <p:nvPr/>
          </p:nvSpPr>
          <p:spPr>
            <a:xfrm>
              <a:off x="5894006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2"/>
            <p:cNvSpPr/>
            <p:nvPr/>
          </p:nvSpPr>
          <p:spPr>
            <a:xfrm>
              <a:off x="5970082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2"/>
            <p:cNvSpPr/>
            <p:nvPr/>
          </p:nvSpPr>
          <p:spPr>
            <a:xfrm>
              <a:off x="6045790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2"/>
            <p:cNvSpPr/>
            <p:nvPr/>
          </p:nvSpPr>
          <p:spPr>
            <a:xfrm>
              <a:off x="6121498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8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33345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3"/>
          <p:cNvSpPr/>
          <p:nvPr/>
        </p:nvSpPr>
        <p:spPr>
          <a:xfrm flipH="1">
            <a:off x="-7428" y="2841396"/>
            <a:ext cx="823460" cy="1680594"/>
          </a:xfrm>
          <a:custGeom>
            <a:avLst/>
            <a:gdLst/>
            <a:ahLst/>
            <a:cxnLst/>
            <a:rect l="l" t="t" r="r" b="b"/>
            <a:pathLst>
              <a:path w="24625" h="50257" extrusionOk="0">
                <a:moveTo>
                  <a:pt x="24625" y="1"/>
                </a:moveTo>
                <a:cubicBezTo>
                  <a:pt x="11055" y="372"/>
                  <a:pt x="0" y="11463"/>
                  <a:pt x="0" y="25129"/>
                </a:cubicBezTo>
                <a:cubicBezTo>
                  <a:pt x="0" y="38795"/>
                  <a:pt x="11055" y="49885"/>
                  <a:pt x="24625" y="50257"/>
                </a:cubicBezTo>
                <a:lnTo>
                  <a:pt x="24625" y="37585"/>
                </a:lnTo>
                <a:lnTo>
                  <a:pt x="20014" y="26063"/>
                </a:lnTo>
                <a:lnTo>
                  <a:pt x="24625" y="12673"/>
                </a:lnTo>
                <a:lnTo>
                  <a:pt x="24625" y="1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43"/>
          <p:cNvSpPr/>
          <p:nvPr/>
        </p:nvSpPr>
        <p:spPr>
          <a:xfrm flipH="1">
            <a:off x="-7428" y="3265148"/>
            <a:ext cx="412951" cy="832689"/>
          </a:xfrm>
          <a:custGeom>
            <a:avLst/>
            <a:gdLst/>
            <a:ahLst/>
            <a:cxnLst/>
            <a:rect l="l" t="t" r="r" b="b"/>
            <a:pathLst>
              <a:path w="12349" h="24901" extrusionOk="0">
                <a:moveTo>
                  <a:pt x="12349" y="1"/>
                </a:moveTo>
                <a:cubicBezTo>
                  <a:pt x="5594" y="144"/>
                  <a:pt x="1" y="5666"/>
                  <a:pt x="1" y="12445"/>
                </a:cubicBezTo>
                <a:cubicBezTo>
                  <a:pt x="1" y="19236"/>
                  <a:pt x="5594" y="24757"/>
                  <a:pt x="12349" y="24901"/>
                </a:cubicBezTo>
                <a:lnTo>
                  <a:pt x="12349" y="1"/>
                </a:ln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43"/>
          <p:cNvSpPr/>
          <p:nvPr/>
        </p:nvSpPr>
        <p:spPr>
          <a:xfrm flipH="1">
            <a:off x="-15236" y="3672566"/>
            <a:ext cx="2164003" cy="1311316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43"/>
          <p:cNvSpPr/>
          <p:nvPr/>
        </p:nvSpPr>
        <p:spPr>
          <a:xfrm>
            <a:off x="8153577" y="2387014"/>
            <a:ext cx="403755" cy="375030"/>
          </a:xfrm>
          <a:custGeom>
            <a:avLst/>
            <a:gdLst/>
            <a:ahLst/>
            <a:cxnLst/>
            <a:rect l="l" t="t" r="r" b="b"/>
            <a:pathLst>
              <a:path w="12074" h="11215" extrusionOk="0">
                <a:moveTo>
                  <a:pt x="6019" y="1"/>
                </a:moveTo>
                <a:cubicBezTo>
                  <a:pt x="3324" y="1"/>
                  <a:pt x="945" y="1954"/>
                  <a:pt x="504" y="4711"/>
                </a:cubicBezTo>
                <a:cubicBezTo>
                  <a:pt x="1" y="7765"/>
                  <a:pt x="2085" y="10652"/>
                  <a:pt x="5139" y="11143"/>
                </a:cubicBezTo>
                <a:cubicBezTo>
                  <a:pt x="5441" y="11191"/>
                  <a:pt x="5741" y="11215"/>
                  <a:pt x="6037" y="11215"/>
                </a:cubicBezTo>
                <a:cubicBezTo>
                  <a:pt x="8740" y="11215"/>
                  <a:pt x="11128" y="9260"/>
                  <a:pt x="11571" y="6508"/>
                </a:cubicBezTo>
                <a:cubicBezTo>
                  <a:pt x="12074" y="3453"/>
                  <a:pt x="9990" y="567"/>
                  <a:pt x="6936" y="76"/>
                </a:cubicBezTo>
                <a:cubicBezTo>
                  <a:pt x="6628" y="25"/>
                  <a:pt x="6322" y="1"/>
                  <a:pt x="6019" y="1"/>
                </a:cubicBez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43"/>
          <p:cNvSpPr/>
          <p:nvPr/>
        </p:nvSpPr>
        <p:spPr>
          <a:xfrm>
            <a:off x="8012595" y="2231721"/>
            <a:ext cx="685721" cy="685319"/>
          </a:xfrm>
          <a:custGeom>
            <a:avLst/>
            <a:gdLst/>
            <a:ahLst/>
            <a:cxnLst/>
            <a:rect l="l" t="t" r="r" b="b"/>
            <a:pathLst>
              <a:path w="20506" h="20494" fill="none" extrusionOk="0">
                <a:moveTo>
                  <a:pt x="16853" y="3642"/>
                </a:moveTo>
                <a:cubicBezTo>
                  <a:pt x="20506" y="7295"/>
                  <a:pt x="20506" y="13200"/>
                  <a:pt x="16853" y="16853"/>
                </a:cubicBezTo>
                <a:cubicBezTo>
                  <a:pt x="13200" y="20494"/>
                  <a:pt x="7295" y="20494"/>
                  <a:pt x="3642" y="16853"/>
                </a:cubicBezTo>
                <a:cubicBezTo>
                  <a:pt x="1" y="13200"/>
                  <a:pt x="1" y="7295"/>
                  <a:pt x="3642" y="3642"/>
                </a:cubicBezTo>
                <a:cubicBezTo>
                  <a:pt x="7295" y="1"/>
                  <a:pt x="13200" y="1"/>
                  <a:pt x="16853" y="3642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43"/>
          <p:cNvSpPr/>
          <p:nvPr/>
        </p:nvSpPr>
        <p:spPr>
          <a:xfrm flipH="1">
            <a:off x="1410082" y="4424696"/>
            <a:ext cx="624425" cy="624425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43"/>
          <p:cNvSpPr/>
          <p:nvPr/>
        </p:nvSpPr>
        <p:spPr>
          <a:xfrm>
            <a:off x="8045447" y="0"/>
            <a:ext cx="620011" cy="890373"/>
          </a:xfrm>
          <a:custGeom>
            <a:avLst/>
            <a:gdLst/>
            <a:ahLst/>
            <a:cxnLst/>
            <a:rect l="l" t="t" r="r" b="b"/>
            <a:pathLst>
              <a:path w="18541" h="26626" extrusionOk="0">
                <a:moveTo>
                  <a:pt x="0" y="0"/>
                </a:moveTo>
                <a:lnTo>
                  <a:pt x="0" y="26625"/>
                </a:lnTo>
                <a:lnTo>
                  <a:pt x="12624" y="26625"/>
                </a:lnTo>
                <a:cubicBezTo>
                  <a:pt x="15894" y="26625"/>
                  <a:pt x="18541" y="23966"/>
                  <a:pt x="18541" y="20708"/>
                </a:cubicBezTo>
                <a:lnTo>
                  <a:pt x="185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2" name="Google Shape;3042;p43"/>
          <p:cNvGrpSpPr/>
          <p:nvPr/>
        </p:nvGrpSpPr>
        <p:grpSpPr>
          <a:xfrm>
            <a:off x="8471883" y="985604"/>
            <a:ext cx="555940" cy="467056"/>
            <a:chOff x="1655600" y="1342675"/>
            <a:chExt cx="415625" cy="349175"/>
          </a:xfrm>
        </p:grpSpPr>
        <p:sp>
          <p:nvSpPr>
            <p:cNvPr id="3043" name="Google Shape;3043;p43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3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3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3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3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3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3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3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3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3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3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3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3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3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3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3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3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3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3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3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3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3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3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3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3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3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3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3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3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3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3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3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3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3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3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3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3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3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3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3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3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3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3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3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3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3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3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3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3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3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3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3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3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3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3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3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3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3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3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3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3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3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3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3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07" name="Google Shape;3107;p43"/>
          <p:cNvCxnSpPr/>
          <p:nvPr/>
        </p:nvCxnSpPr>
        <p:spPr>
          <a:xfrm>
            <a:off x="8355450" y="9450"/>
            <a:ext cx="0" cy="2559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161186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Background 5"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9" name="Google Shape;3109;p44"/>
          <p:cNvCxnSpPr/>
          <p:nvPr/>
        </p:nvCxnSpPr>
        <p:spPr>
          <a:xfrm>
            <a:off x="8570950" y="0"/>
            <a:ext cx="0" cy="166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0" name="Google Shape;3110;p44"/>
          <p:cNvSpPr/>
          <p:nvPr/>
        </p:nvSpPr>
        <p:spPr>
          <a:xfrm>
            <a:off x="8403715" y="1391578"/>
            <a:ext cx="334467" cy="304739"/>
          </a:xfrm>
          <a:custGeom>
            <a:avLst/>
            <a:gdLst/>
            <a:ahLst/>
            <a:cxnLst/>
            <a:rect l="l" t="t" r="r" b="b"/>
            <a:pathLst>
              <a:path w="10002" h="9113" extrusionOk="0">
                <a:moveTo>
                  <a:pt x="5003" y="0"/>
                </a:moveTo>
                <a:cubicBezTo>
                  <a:pt x="3837" y="0"/>
                  <a:pt x="2672" y="447"/>
                  <a:pt x="1785" y="1339"/>
                </a:cubicBezTo>
                <a:cubicBezTo>
                  <a:pt x="1" y="3112"/>
                  <a:pt x="1" y="5998"/>
                  <a:pt x="1785" y="7783"/>
                </a:cubicBezTo>
                <a:cubicBezTo>
                  <a:pt x="2672" y="8669"/>
                  <a:pt x="3837" y="9112"/>
                  <a:pt x="5003" y="9112"/>
                </a:cubicBezTo>
                <a:cubicBezTo>
                  <a:pt x="6169" y="9112"/>
                  <a:pt x="7337" y="8669"/>
                  <a:pt x="8229" y="7783"/>
                </a:cubicBezTo>
                <a:cubicBezTo>
                  <a:pt x="10002" y="5998"/>
                  <a:pt x="10002" y="3112"/>
                  <a:pt x="8229" y="1339"/>
                </a:cubicBezTo>
                <a:cubicBezTo>
                  <a:pt x="7337" y="447"/>
                  <a:pt x="6169" y="0"/>
                  <a:pt x="50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1" name="Google Shape;3111;p44"/>
          <p:cNvGrpSpPr/>
          <p:nvPr/>
        </p:nvGrpSpPr>
        <p:grpSpPr>
          <a:xfrm>
            <a:off x="7912658" y="-9"/>
            <a:ext cx="555940" cy="467056"/>
            <a:chOff x="1655600" y="1342675"/>
            <a:chExt cx="415625" cy="349175"/>
          </a:xfrm>
        </p:grpSpPr>
        <p:sp>
          <p:nvSpPr>
            <p:cNvPr id="3112" name="Google Shape;3112;p44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4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4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4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4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4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4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4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4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4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4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4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4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4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4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4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4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4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4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4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4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4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4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4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4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4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4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4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4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4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4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4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4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4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4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4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4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4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4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4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4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4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4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4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4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4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4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4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4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4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4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4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4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4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4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6" name="Google Shape;3176;p44"/>
          <p:cNvSpPr/>
          <p:nvPr/>
        </p:nvSpPr>
        <p:spPr>
          <a:xfrm>
            <a:off x="6852626" y="677006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3177;p44"/>
          <p:cNvSpPr/>
          <p:nvPr/>
        </p:nvSpPr>
        <p:spPr>
          <a:xfrm rot="5400000">
            <a:off x="580899" y="4194150"/>
            <a:ext cx="368466" cy="1530255"/>
          </a:xfrm>
          <a:custGeom>
            <a:avLst/>
            <a:gdLst/>
            <a:ahLst/>
            <a:cxnLst/>
            <a:rect l="l" t="t" r="r" b="b"/>
            <a:pathLst>
              <a:path w="19236" h="79888" extrusionOk="0">
                <a:moveTo>
                  <a:pt x="1" y="1"/>
                </a:moveTo>
                <a:lnTo>
                  <a:pt x="1" y="79888"/>
                </a:lnTo>
                <a:lnTo>
                  <a:pt x="19236" y="79888"/>
                </a:lnTo>
                <a:lnTo>
                  <a:pt x="192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4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2638050" y="2659777"/>
            <a:ext cx="3867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4" name="Google Shape;664;p13"/>
          <p:cNvSpPr txBox="1">
            <a:spLocks noGrp="1"/>
          </p:cNvSpPr>
          <p:nvPr>
            <p:ph type="title" idx="2" hasCustomPrompt="1"/>
          </p:nvPr>
        </p:nvSpPr>
        <p:spPr>
          <a:xfrm>
            <a:off x="2638050" y="905989"/>
            <a:ext cx="38679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665" name="Google Shape;665;p13"/>
          <p:cNvCxnSpPr/>
          <p:nvPr/>
        </p:nvCxnSpPr>
        <p:spPr>
          <a:xfrm>
            <a:off x="3452054" y="2687978"/>
            <a:ext cx="337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p13"/>
          <p:cNvSpPr/>
          <p:nvPr/>
        </p:nvSpPr>
        <p:spPr>
          <a:xfrm>
            <a:off x="2818247" y="2472046"/>
            <a:ext cx="643252" cy="2671455"/>
          </a:xfrm>
          <a:custGeom>
            <a:avLst/>
            <a:gdLst/>
            <a:ahLst/>
            <a:cxnLst/>
            <a:rect l="l" t="t" r="r" b="b"/>
            <a:pathLst>
              <a:path w="19236" h="79888" extrusionOk="0">
                <a:moveTo>
                  <a:pt x="1" y="1"/>
                </a:moveTo>
                <a:lnTo>
                  <a:pt x="1" y="79888"/>
                </a:lnTo>
                <a:lnTo>
                  <a:pt x="19236" y="79888"/>
                </a:lnTo>
                <a:lnTo>
                  <a:pt x="192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3"/>
          <p:cNvSpPr/>
          <p:nvPr/>
        </p:nvSpPr>
        <p:spPr>
          <a:xfrm>
            <a:off x="6197049" y="2375759"/>
            <a:ext cx="624425" cy="624425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13"/>
          <p:cNvSpPr/>
          <p:nvPr/>
        </p:nvSpPr>
        <p:spPr>
          <a:xfrm>
            <a:off x="6304064" y="2500450"/>
            <a:ext cx="403755" cy="375030"/>
          </a:xfrm>
          <a:custGeom>
            <a:avLst/>
            <a:gdLst/>
            <a:ahLst/>
            <a:cxnLst/>
            <a:rect l="l" t="t" r="r" b="b"/>
            <a:pathLst>
              <a:path w="12074" h="11215" extrusionOk="0">
                <a:moveTo>
                  <a:pt x="6019" y="1"/>
                </a:moveTo>
                <a:cubicBezTo>
                  <a:pt x="3324" y="1"/>
                  <a:pt x="945" y="1954"/>
                  <a:pt x="504" y="4711"/>
                </a:cubicBezTo>
                <a:cubicBezTo>
                  <a:pt x="1" y="7765"/>
                  <a:pt x="2085" y="10652"/>
                  <a:pt x="5139" y="11143"/>
                </a:cubicBezTo>
                <a:cubicBezTo>
                  <a:pt x="5441" y="11191"/>
                  <a:pt x="5741" y="11215"/>
                  <a:pt x="6037" y="11215"/>
                </a:cubicBezTo>
                <a:cubicBezTo>
                  <a:pt x="8740" y="11215"/>
                  <a:pt x="11128" y="9260"/>
                  <a:pt x="11571" y="6508"/>
                </a:cubicBezTo>
                <a:cubicBezTo>
                  <a:pt x="12074" y="3453"/>
                  <a:pt x="9990" y="567"/>
                  <a:pt x="6936" y="76"/>
                </a:cubicBezTo>
                <a:cubicBezTo>
                  <a:pt x="6628" y="25"/>
                  <a:pt x="6322" y="1"/>
                  <a:pt x="60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13"/>
          <p:cNvGrpSpPr/>
          <p:nvPr/>
        </p:nvGrpSpPr>
        <p:grpSpPr>
          <a:xfrm>
            <a:off x="3542364" y="4041579"/>
            <a:ext cx="555934" cy="466650"/>
            <a:chOff x="4723089" y="2279829"/>
            <a:chExt cx="555934" cy="466650"/>
          </a:xfrm>
        </p:grpSpPr>
        <p:sp>
          <p:nvSpPr>
            <p:cNvPr id="670" name="Google Shape;670;p13"/>
            <p:cNvSpPr/>
            <p:nvPr/>
          </p:nvSpPr>
          <p:spPr>
            <a:xfrm>
              <a:off x="472308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4798797" y="2279829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4874471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495057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5026287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5101960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5177668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5253776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308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798797" y="234353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4874471" y="234353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7" y="0"/>
                    <a:pt x="1" y="348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4"/>
                  </a:cubicBezTo>
                  <a:cubicBezTo>
                    <a:pt x="755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95057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5026287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5101960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32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5177668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5253776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72670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798797" y="2406799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874471" y="2406799"/>
              <a:ext cx="25682" cy="22037"/>
            </a:xfrm>
            <a:custGeom>
              <a:avLst/>
              <a:gdLst/>
              <a:ahLst/>
              <a:cxnLst/>
              <a:rect l="l" t="t" r="r" b="b"/>
              <a:pathLst>
                <a:path w="768" h="659" extrusionOk="0">
                  <a:moveTo>
                    <a:pt x="444" y="1"/>
                  </a:moveTo>
                  <a:cubicBezTo>
                    <a:pt x="145" y="1"/>
                    <a:pt x="1" y="348"/>
                    <a:pt x="204" y="564"/>
                  </a:cubicBezTo>
                  <a:cubicBezTo>
                    <a:pt x="270" y="629"/>
                    <a:pt x="353" y="659"/>
                    <a:pt x="434" y="659"/>
                  </a:cubicBezTo>
                  <a:cubicBezTo>
                    <a:pt x="603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495419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026287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105572" y="240679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24"/>
                  </a:cubicBezTo>
                  <a:cubicBezTo>
                    <a:pt x="1" y="504"/>
                    <a:pt x="144" y="659"/>
                    <a:pt x="324" y="659"/>
                  </a:cubicBezTo>
                  <a:cubicBezTo>
                    <a:pt x="504" y="659"/>
                    <a:pt x="659" y="504"/>
                    <a:pt x="659" y="324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18168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5253776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472308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4798797" y="2470468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4874471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95057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6287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101960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5177668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5253776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472670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4798797" y="253417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874471" y="253417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95419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5026287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5105572" y="2534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518168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5253776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472670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4798797" y="259784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4874604" y="2597840"/>
              <a:ext cx="25548" cy="21669"/>
            </a:xfrm>
            <a:custGeom>
              <a:avLst/>
              <a:gdLst/>
              <a:ahLst/>
              <a:cxnLst/>
              <a:rect l="l" t="t" r="r" b="b"/>
              <a:pathLst>
                <a:path w="764" h="648" extrusionOk="0">
                  <a:moveTo>
                    <a:pt x="459" y="0"/>
                  </a:moveTo>
                  <a:cubicBezTo>
                    <a:pt x="453" y="0"/>
                    <a:pt x="447" y="0"/>
                    <a:pt x="440" y="1"/>
                  </a:cubicBezTo>
                  <a:cubicBezTo>
                    <a:pt x="435" y="0"/>
                    <a:pt x="430" y="0"/>
                    <a:pt x="425" y="0"/>
                  </a:cubicBezTo>
                  <a:cubicBezTo>
                    <a:pt x="136" y="0"/>
                    <a:pt x="0" y="351"/>
                    <a:pt x="200" y="552"/>
                  </a:cubicBezTo>
                  <a:cubicBezTo>
                    <a:pt x="266" y="618"/>
                    <a:pt x="349" y="647"/>
                    <a:pt x="430" y="647"/>
                  </a:cubicBezTo>
                  <a:cubicBezTo>
                    <a:pt x="599" y="647"/>
                    <a:pt x="763" y="518"/>
                    <a:pt x="763" y="324"/>
                  </a:cubicBezTo>
                  <a:cubicBezTo>
                    <a:pt x="763" y="151"/>
                    <a:pt x="630" y="0"/>
                    <a:pt x="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495419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5026287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5105572" y="259743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36"/>
                  </a:cubicBezTo>
                  <a:cubicBezTo>
                    <a:pt x="1" y="516"/>
                    <a:pt x="144" y="659"/>
                    <a:pt x="324" y="659"/>
                  </a:cubicBezTo>
                  <a:cubicBezTo>
                    <a:pt x="504" y="659"/>
                    <a:pt x="659" y="516"/>
                    <a:pt x="659" y="336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518168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5253776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472308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4798797" y="266114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4874471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495057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5026287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5101960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32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5177668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5253776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472670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4798797" y="272481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4874471" y="2724810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495419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5026287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5105572" y="272481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518168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5253776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4" name="Google Shape;734;p13"/>
          <p:cNvSpPr/>
          <p:nvPr/>
        </p:nvSpPr>
        <p:spPr>
          <a:xfrm>
            <a:off x="8775525" y="3"/>
            <a:ext cx="368475" cy="1260019"/>
          </a:xfrm>
          <a:custGeom>
            <a:avLst/>
            <a:gdLst/>
            <a:ahLst/>
            <a:cxnLst/>
            <a:rect l="l" t="t" r="r" b="b"/>
            <a:pathLst>
              <a:path w="11019" h="37680" extrusionOk="0">
                <a:moveTo>
                  <a:pt x="0" y="0"/>
                </a:moveTo>
                <a:lnTo>
                  <a:pt x="0" y="37680"/>
                </a:lnTo>
                <a:lnTo>
                  <a:pt x="11019" y="37680"/>
                </a:lnTo>
                <a:lnTo>
                  <a:pt x="11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4"/>
          <p:cNvSpPr txBox="1">
            <a:spLocks noGrp="1"/>
          </p:cNvSpPr>
          <p:nvPr>
            <p:ph type="title"/>
          </p:nvPr>
        </p:nvSpPr>
        <p:spPr>
          <a:xfrm>
            <a:off x="4455601" y="2116197"/>
            <a:ext cx="2544600" cy="9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7" name="Google Shape;737;p14"/>
          <p:cNvSpPr txBox="1">
            <a:spLocks noGrp="1"/>
          </p:cNvSpPr>
          <p:nvPr>
            <p:ph type="title" idx="2" hasCustomPrompt="1"/>
          </p:nvPr>
        </p:nvSpPr>
        <p:spPr>
          <a:xfrm>
            <a:off x="2413500" y="1555347"/>
            <a:ext cx="1772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8" name="Google Shape;738;p14"/>
          <p:cNvSpPr/>
          <p:nvPr/>
        </p:nvSpPr>
        <p:spPr>
          <a:xfrm>
            <a:off x="2459127" y="2116200"/>
            <a:ext cx="373850" cy="3027245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14"/>
          <p:cNvSpPr/>
          <p:nvPr/>
        </p:nvSpPr>
        <p:spPr>
          <a:xfrm>
            <a:off x="6316764" y="12"/>
            <a:ext cx="620011" cy="890373"/>
          </a:xfrm>
          <a:custGeom>
            <a:avLst/>
            <a:gdLst/>
            <a:ahLst/>
            <a:cxnLst/>
            <a:rect l="l" t="t" r="r" b="b"/>
            <a:pathLst>
              <a:path w="18541" h="26626" extrusionOk="0">
                <a:moveTo>
                  <a:pt x="0" y="0"/>
                </a:moveTo>
                <a:lnTo>
                  <a:pt x="0" y="26625"/>
                </a:lnTo>
                <a:lnTo>
                  <a:pt x="12624" y="26625"/>
                </a:lnTo>
                <a:cubicBezTo>
                  <a:pt x="15894" y="26625"/>
                  <a:pt x="18541" y="23966"/>
                  <a:pt x="18541" y="20708"/>
                </a:cubicBezTo>
                <a:lnTo>
                  <a:pt x="185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0" name="Google Shape;740;p14"/>
          <p:cNvGrpSpPr/>
          <p:nvPr/>
        </p:nvGrpSpPr>
        <p:grpSpPr>
          <a:xfrm>
            <a:off x="5643864" y="423729"/>
            <a:ext cx="555934" cy="466650"/>
            <a:chOff x="4723089" y="2279829"/>
            <a:chExt cx="555934" cy="466650"/>
          </a:xfrm>
        </p:grpSpPr>
        <p:sp>
          <p:nvSpPr>
            <p:cNvPr id="741" name="Google Shape;741;p14"/>
            <p:cNvSpPr/>
            <p:nvPr/>
          </p:nvSpPr>
          <p:spPr>
            <a:xfrm>
              <a:off x="472308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798797" y="2279829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874471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495057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5026287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5101960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5177668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5253776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472308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4798797" y="234353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4874471" y="234353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7" y="0"/>
                    <a:pt x="1" y="348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4"/>
                  </a:cubicBezTo>
                  <a:cubicBezTo>
                    <a:pt x="755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495057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5026287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5101960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32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5177668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253776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72670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4798797" y="2406799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4874471" y="2406799"/>
              <a:ext cx="25682" cy="22037"/>
            </a:xfrm>
            <a:custGeom>
              <a:avLst/>
              <a:gdLst/>
              <a:ahLst/>
              <a:cxnLst/>
              <a:rect l="l" t="t" r="r" b="b"/>
              <a:pathLst>
                <a:path w="768" h="659" extrusionOk="0">
                  <a:moveTo>
                    <a:pt x="444" y="1"/>
                  </a:moveTo>
                  <a:cubicBezTo>
                    <a:pt x="145" y="1"/>
                    <a:pt x="1" y="348"/>
                    <a:pt x="204" y="564"/>
                  </a:cubicBezTo>
                  <a:cubicBezTo>
                    <a:pt x="270" y="629"/>
                    <a:pt x="353" y="659"/>
                    <a:pt x="434" y="659"/>
                  </a:cubicBezTo>
                  <a:cubicBezTo>
                    <a:pt x="603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495419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5026287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5105572" y="240679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24"/>
                  </a:cubicBezTo>
                  <a:cubicBezTo>
                    <a:pt x="1" y="504"/>
                    <a:pt x="144" y="659"/>
                    <a:pt x="324" y="659"/>
                  </a:cubicBezTo>
                  <a:cubicBezTo>
                    <a:pt x="504" y="659"/>
                    <a:pt x="659" y="504"/>
                    <a:pt x="659" y="324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518168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5253776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72308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4798797" y="2470468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4874471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495057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5026287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5101960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5177668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5253776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472670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4798797" y="253417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4874471" y="253417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495419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5026287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5105572" y="2534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518168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5253776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472670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4798797" y="259784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4874604" y="2597840"/>
              <a:ext cx="25548" cy="21669"/>
            </a:xfrm>
            <a:custGeom>
              <a:avLst/>
              <a:gdLst/>
              <a:ahLst/>
              <a:cxnLst/>
              <a:rect l="l" t="t" r="r" b="b"/>
              <a:pathLst>
                <a:path w="764" h="648" extrusionOk="0">
                  <a:moveTo>
                    <a:pt x="459" y="0"/>
                  </a:moveTo>
                  <a:cubicBezTo>
                    <a:pt x="453" y="0"/>
                    <a:pt x="447" y="0"/>
                    <a:pt x="440" y="1"/>
                  </a:cubicBezTo>
                  <a:cubicBezTo>
                    <a:pt x="435" y="0"/>
                    <a:pt x="430" y="0"/>
                    <a:pt x="425" y="0"/>
                  </a:cubicBezTo>
                  <a:cubicBezTo>
                    <a:pt x="136" y="0"/>
                    <a:pt x="0" y="351"/>
                    <a:pt x="200" y="552"/>
                  </a:cubicBezTo>
                  <a:cubicBezTo>
                    <a:pt x="266" y="618"/>
                    <a:pt x="349" y="647"/>
                    <a:pt x="430" y="647"/>
                  </a:cubicBezTo>
                  <a:cubicBezTo>
                    <a:pt x="599" y="647"/>
                    <a:pt x="763" y="518"/>
                    <a:pt x="763" y="324"/>
                  </a:cubicBezTo>
                  <a:cubicBezTo>
                    <a:pt x="763" y="151"/>
                    <a:pt x="630" y="0"/>
                    <a:pt x="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495419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5026287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5105572" y="259743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36"/>
                  </a:cubicBezTo>
                  <a:cubicBezTo>
                    <a:pt x="1" y="516"/>
                    <a:pt x="144" y="659"/>
                    <a:pt x="324" y="659"/>
                  </a:cubicBezTo>
                  <a:cubicBezTo>
                    <a:pt x="504" y="659"/>
                    <a:pt x="659" y="516"/>
                    <a:pt x="659" y="336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518168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5253776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472308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4798797" y="266114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4874471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495057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5026287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5101960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32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5177668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5253776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472670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4798797" y="272481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4874471" y="2724810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495419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5026287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5105572" y="272481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518168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5253776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14"/>
          <p:cNvSpPr/>
          <p:nvPr/>
        </p:nvSpPr>
        <p:spPr>
          <a:xfrm>
            <a:off x="2548250" y="3338775"/>
            <a:ext cx="3768517" cy="358076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" name="Google Shape;806;p14"/>
          <p:cNvGrpSpPr/>
          <p:nvPr/>
        </p:nvGrpSpPr>
        <p:grpSpPr>
          <a:xfrm>
            <a:off x="1774489" y="4494729"/>
            <a:ext cx="555934" cy="466650"/>
            <a:chOff x="4723089" y="2279829"/>
            <a:chExt cx="555934" cy="466650"/>
          </a:xfrm>
        </p:grpSpPr>
        <p:sp>
          <p:nvSpPr>
            <p:cNvPr id="807" name="Google Shape;807;p14"/>
            <p:cNvSpPr/>
            <p:nvPr/>
          </p:nvSpPr>
          <p:spPr>
            <a:xfrm>
              <a:off x="472308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4798797" y="2279829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4874471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495057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5026287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5101960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5177668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5253776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472308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4798797" y="234353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4874471" y="234353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7" y="0"/>
                    <a:pt x="1" y="348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4"/>
                  </a:cubicBezTo>
                  <a:cubicBezTo>
                    <a:pt x="755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495057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5026287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5101960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32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5177668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5253776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472670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4798797" y="2406799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4874471" y="2406799"/>
              <a:ext cx="25682" cy="22037"/>
            </a:xfrm>
            <a:custGeom>
              <a:avLst/>
              <a:gdLst/>
              <a:ahLst/>
              <a:cxnLst/>
              <a:rect l="l" t="t" r="r" b="b"/>
              <a:pathLst>
                <a:path w="768" h="659" extrusionOk="0">
                  <a:moveTo>
                    <a:pt x="444" y="1"/>
                  </a:moveTo>
                  <a:cubicBezTo>
                    <a:pt x="145" y="1"/>
                    <a:pt x="1" y="348"/>
                    <a:pt x="204" y="564"/>
                  </a:cubicBezTo>
                  <a:cubicBezTo>
                    <a:pt x="270" y="629"/>
                    <a:pt x="353" y="659"/>
                    <a:pt x="434" y="659"/>
                  </a:cubicBezTo>
                  <a:cubicBezTo>
                    <a:pt x="603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495419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5026287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5105572" y="240679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24"/>
                  </a:cubicBezTo>
                  <a:cubicBezTo>
                    <a:pt x="1" y="504"/>
                    <a:pt x="144" y="659"/>
                    <a:pt x="324" y="659"/>
                  </a:cubicBezTo>
                  <a:cubicBezTo>
                    <a:pt x="504" y="659"/>
                    <a:pt x="659" y="504"/>
                    <a:pt x="659" y="324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518168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5253776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472308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4798797" y="2470468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4874471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495057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5026287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5101960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5177668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5253776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472670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4798797" y="253417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4874471" y="253417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495419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5026287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5105572" y="2534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518168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5253776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472670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4798797" y="259784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4874604" y="2597840"/>
              <a:ext cx="25548" cy="21669"/>
            </a:xfrm>
            <a:custGeom>
              <a:avLst/>
              <a:gdLst/>
              <a:ahLst/>
              <a:cxnLst/>
              <a:rect l="l" t="t" r="r" b="b"/>
              <a:pathLst>
                <a:path w="764" h="648" extrusionOk="0">
                  <a:moveTo>
                    <a:pt x="459" y="0"/>
                  </a:moveTo>
                  <a:cubicBezTo>
                    <a:pt x="453" y="0"/>
                    <a:pt x="447" y="0"/>
                    <a:pt x="440" y="1"/>
                  </a:cubicBezTo>
                  <a:cubicBezTo>
                    <a:pt x="435" y="0"/>
                    <a:pt x="430" y="0"/>
                    <a:pt x="425" y="0"/>
                  </a:cubicBezTo>
                  <a:cubicBezTo>
                    <a:pt x="136" y="0"/>
                    <a:pt x="0" y="351"/>
                    <a:pt x="200" y="552"/>
                  </a:cubicBezTo>
                  <a:cubicBezTo>
                    <a:pt x="266" y="618"/>
                    <a:pt x="349" y="647"/>
                    <a:pt x="430" y="647"/>
                  </a:cubicBezTo>
                  <a:cubicBezTo>
                    <a:pt x="599" y="647"/>
                    <a:pt x="763" y="518"/>
                    <a:pt x="763" y="324"/>
                  </a:cubicBezTo>
                  <a:cubicBezTo>
                    <a:pt x="763" y="151"/>
                    <a:pt x="630" y="0"/>
                    <a:pt x="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495419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5026287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5105572" y="259743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36"/>
                  </a:cubicBezTo>
                  <a:cubicBezTo>
                    <a:pt x="1" y="516"/>
                    <a:pt x="144" y="659"/>
                    <a:pt x="324" y="659"/>
                  </a:cubicBezTo>
                  <a:cubicBezTo>
                    <a:pt x="504" y="659"/>
                    <a:pt x="659" y="516"/>
                    <a:pt x="659" y="336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518168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5253776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472308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>
              <a:off x="4798797" y="266114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4874471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495057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5026287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5101960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32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5177668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5253776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472670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4798797" y="272481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4874471" y="2724810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495419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5026287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5105572" y="272481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518168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5253776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9" Type="http://schemas.openxmlformats.org/officeDocument/2006/relationships/slideLayout" Target="../slideLayouts/slideLayout63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58.xml"/><Relationship Id="rId42" Type="http://schemas.openxmlformats.org/officeDocument/2006/relationships/slideLayout" Target="../slideLayouts/slideLayout66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57.xml"/><Relationship Id="rId38" Type="http://schemas.openxmlformats.org/officeDocument/2006/relationships/slideLayout" Target="../slideLayouts/slideLayout6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65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56.xml"/><Relationship Id="rId37" Type="http://schemas.openxmlformats.org/officeDocument/2006/relationships/slideLayout" Target="../slideLayouts/slideLayout61.xml"/><Relationship Id="rId40" Type="http://schemas.openxmlformats.org/officeDocument/2006/relationships/slideLayout" Target="../slideLayouts/slideLayout64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Relationship Id="rId35" Type="http://schemas.openxmlformats.org/officeDocument/2006/relationships/slideLayout" Target="../slideLayouts/slideLayout59.xml"/><Relationship Id="rId43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7ECD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ko"/>
              <a:buNone/>
              <a:defRPr sz="4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  <a:defRPr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7" r:id="rId11"/>
    <p:sldLayoutId id="2147483668" r:id="rId12"/>
    <p:sldLayoutId id="2147483670" r:id="rId13"/>
    <p:sldLayoutId id="2147483672" r:id="rId14"/>
    <p:sldLayoutId id="2147483675" r:id="rId15"/>
    <p:sldLayoutId id="2147483678" r:id="rId16"/>
    <p:sldLayoutId id="2147483682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CD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ko"/>
              <a:buNone/>
              <a:defRPr sz="4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  <a:defRPr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409807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  <p:sldLayoutId id="2147483734" r:id="rId41"/>
    <p:sldLayoutId id="2147483735" r:id="rId42"/>
    <p:sldLayoutId id="2147483736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2.jp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hjink247.tistory.com/getJsonFromIOExcel.do'" TargetMode="Externa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p47"/>
          <p:cNvSpPr txBox="1">
            <a:spLocks noGrp="1"/>
          </p:cNvSpPr>
          <p:nvPr>
            <p:ph type="ctrTitle"/>
          </p:nvPr>
        </p:nvSpPr>
        <p:spPr>
          <a:xfrm>
            <a:off x="713225" y="2571750"/>
            <a:ext cx="7726800" cy="88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dirty="0" err="1">
                <a:latin typeface="+mj-ea"/>
                <a:ea typeface="+mj-ea"/>
              </a:rPr>
              <a:t>BoBeat</a:t>
            </a:r>
            <a:endParaRPr sz="5700" dirty="0">
              <a:latin typeface="+mj-ea"/>
              <a:ea typeface="+mj-ea"/>
            </a:endParaRPr>
          </a:p>
        </p:txBody>
      </p:sp>
      <p:sp>
        <p:nvSpPr>
          <p:cNvPr id="3187" name="Google Shape;3187;p47"/>
          <p:cNvSpPr txBox="1">
            <a:spLocks noGrp="1"/>
          </p:cNvSpPr>
          <p:nvPr>
            <p:ph type="subTitle" idx="1"/>
          </p:nvPr>
        </p:nvSpPr>
        <p:spPr>
          <a:xfrm>
            <a:off x="3596589" y="447511"/>
            <a:ext cx="7726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밥은 먹고 다니니</a:t>
            </a:r>
            <a:r>
              <a:rPr lang="en-US" altLang="ko-KR" dirty="0">
                <a:latin typeface="+mj-ea"/>
                <a:ea typeface="+mj-ea"/>
              </a:rPr>
              <a:t>?</a:t>
            </a:r>
            <a:br>
              <a:rPr lang="en-US" altLang="ko-KR" dirty="0">
                <a:latin typeface="+mj-ea"/>
                <a:ea typeface="+mj-ea"/>
              </a:rPr>
            </a:br>
            <a:endParaRPr dirty="0">
              <a:latin typeface="+mj-ea"/>
              <a:ea typeface="+mj-ea"/>
            </a:endParaRPr>
          </a:p>
        </p:txBody>
      </p:sp>
      <p:sp>
        <p:nvSpPr>
          <p:cNvPr id="4" name="Google Shape;3187;p47">
            <a:extLst>
              <a:ext uri="{FF2B5EF4-FFF2-40B4-BE49-F238E27FC236}">
                <a16:creationId xmlns:a16="http://schemas.microsoft.com/office/drawing/2014/main" id="{695D34A2-10E5-48BA-A9D4-A5CF2FCD9DAD}"/>
              </a:ext>
            </a:extLst>
          </p:cNvPr>
          <p:cNvSpPr txBox="1">
            <a:spLocks/>
          </p:cNvSpPr>
          <p:nvPr/>
        </p:nvSpPr>
        <p:spPr>
          <a:xfrm>
            <a:off x="713225" y="3164348"/>
            <a:ext cx="7726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"/>
              <a:buNone/>
              <a:defRPr sz="2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"/>
              <a:buNone/>
              <a:defRPr sz="2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"/>
              <a:buNone/>
              <a:defRPr sz="2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"/>
              <a:buNone/>
              <a:defRPr sz="2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"/>
              <a:buNone/>
              <a:defRPr sz="2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"/>
              <a:buNone/>
              <a:defRPr sz="2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"/>
              <a:buNone/>
              <a:defRPr sz="2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"/>
              <a:buNone/>
              <a:defRPr sz="2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buSzPts val="1100"/>
              <a:buFont typeface="Arial"/>
              <a:buNone/>
            </a:pPr>
            <a:endParaRPr lang="ko-KR" altLang="en-US" dirty="0">
              <a:latin typeface="+mj-ea"/>
              <a:ea typeface="+mj-ea"/>
            </a:endParaRPr>
          </a:p>
          <a:p>
            <a:pPr marL="0" indent="0"/>
            <a:r>
              <a:rPr lang="ko-KR" altLang="en-US" dirty="0">
                <a:latin typeface="+mj-ea"/>
                <a:ea typeface="+mj-ea"/>
              </a:rPr>
              <a:t>우리동네 음식 거래</a:t>
            </a:r>
            <a:r>
              <a:rPr lang="en-US" altLang="ko-KR" dirty="0">
                <a:latin typeface="+mj-ea"/>
                <a:ea typeface="+mj-ea"/>
              </a:rPr>
              <a:t>+</a:t>
            </a:r>
            <a:r>
              <a:rPr lang="ko-KR" altLang="en-US" dirty="0">
                <a:latin typeface="+mj-ea"/>
                <a:ea typeface="+mj-ea"/>
              </a:rPr>
              <a:t>품앗이 웹</a:t>
            </a:r>
            <a:r>
              <a:rPr lang="en-US" altLang="ko-KR" dirty="0">
                <a:latin typeface="+mj-ea"/>
                <a:ea typeface="+mj-ea"/>
              </a:rPr>
              <a:t>&amp;</a:t>
            </a:r>
            <a:r>
              <a:rPr lang="ko-KR" altLang="en-US" dirty="0">
                <a:latin typeface="+mj-ea"/>
                <a:ea typeface="+mj-ea"/>
              </a:rPr>
              <a:t>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472E58-DA00-4526-9BDC-E2A8F6DC5014}"/>
              </a:ext>
            </a:extLst>
          </p:cNvPr>
          <p:cNvSpPr/>
          <p:nvPr/>
        </p:nvSpPr>
        <p:spPr>
          <a:xfrm>
            <a:off x="3771504" y="3611557"/>
            <a:ext cx="4734553" cy="10727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배달 업체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FA4D78-2563-4C87-95D3-7BB947921A75}"/>
              </a:ext>
            </a:extLst>
          </p:cNvPr>
          <p:cNvSpPr/>
          <p:nvPr/>
        </p:nvSpPr>
        <p:spPr>
          <a:xfrm>
            <a:off x="255216" y="2615074"/>
            <a:ext cx="3258005" cy="10727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SNS</a:t>
            </a:r>
            <a:endParaRPr lang="ko-KR" altLang="en-US" dirty="0"/>
          </a:p>
        </p:txBody>
      </p:sp>
      <p:sp>
        <p:nvSpPr>
          <p:cNvPr id="23" name="Google Shape;3628;p71">
            <a:extLst>
              <a:ext uri="{FF2B5EF4-FFF2-40B4-BE49-F238E27FC236}">
                <a16:creationId xmlns:a16="http://schemas.microsoft.com/office/drawing/2014/main" id="{9349E488-4925-433A-9047-11C090EE40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7025" y="254525"/>
            <a:ext cx="20538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spc="-150" dirty="0">
                <a:latin typeface="+mj-ea"/>
                <a:ea typeface="+mj-ea"/>
              </a:rPr>
              <a:t>방향성</a:t>
            </a:r>
            <a:endParaRPr sz="3200" b="1" spc="-150" dirty="0">
              <a:latin typeface="+mj-ea"/>
              <a:ea typeface="+mj-ea"/>
            </a:endParaRPr>
          </a:p>
        </p:txBody>
      </p:sp>
      <p:sp>
        <p:nvSpPr>
          <p:cNvPr id="24" name="Google Shape;3200;p49">
            <a:extLst>
              <a:ext uri="{FF2B5EF4-FFF2-40B4-BE49-F238E27FC236}">
                <a16:creationId xmlns:a16="http://schemas.microsoft.com/office/drawing/2014/main" id="{FD49CF15-973C-4DC2-A23E-330447A7F1E3}"/>
              </a:ext>
            </a:extLst>
          </p:cNvPr>
          <p:cNvSpPr txBox="1">
            <a:spLocks/>
          </p:cNvSpPr>
          <p:nvPr/>
        </p:nvSpPr>
        <p:spPr>
          <a:xfrm>
            <a:off x="-126155" y="363728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</a:t>
            </a:r>
            <a:r>
              <a:rPr lang="en-US" altLang="ko-KR" sz="4000" dirty="0"/>
              <a:t>2</a:t>
            </a:r>
            <a:endParaRPr lang="en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416AD9-46A2-40BD-AAAD-8E0E3E282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16" y="1142801"/>
            <a:ext cx="3258005" cy="14289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45A54F-32B7-42FA-89AA-E4FCFACE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504" y="554228"/>
            <a:ext cx="4734553" cy="30051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7B2D63-1821-49BE-BB6F-4ECB9D859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48" y="2759823"/>
            <a:ext cx="1687336" cy="16873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A8A7FD-3853-4143-9A38-0EE957EB8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839" y="3414783"/>
            <a:ext cx="1687336" cy="1687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6F738E8-7955-4654-963F-907037A47D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1205" y="2981069"/>
            <a:ext cx="1687336" cy="16873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CF6E94-FF82-4304-9756-EF955A274C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0526" y="3270212"/>
            <a:ext cx="1687336" cy="168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0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66"/>
          <p:cNvSpPr txBox="1">
            <a:spLocks noGrp="1"/>
          </p:cNvSpPr>
          <p:nvPr>
            <p:ph type="title" idx="2"/>
          </p:nvPr>
        </p:nvSpPr>
        <p:spPr>
          <a:xfrm>
            <a:off x="2413500" y="1555347"/>
            <a:ext cx="1772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3518" name="Google Shape;3518;p66"/>
          <p:cNvCxnSpPr/>
          <p:nvPr/>
        </p:nvCxnSpPr>
        <p:spPr>
          <a:xfrm>
            <a:off x="4299349" y="2129844"/>
            <a:ext cx="0" cy="94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201;p49">
            <a:extLst>
              <a:ext uri="{FF2B5EF4-FFF2-40B4-BE49-F238E27FC236}">
                <a16:creationId xmlns:a16="http://schemas.microsoft.com/office/drawing/2014/main" id="{85765E93-538C-445C-8442-16EB3733EE70}"/>
              </a:ext>
            </a:extLst>
          </p:cNvPr>
          <p:cNvSpPr txBox="1">
            <a:spLocks/>
          </p:cNvSpPr>
          <p:nvPr/>
        </p:nvSpPr>
        <p:spPr>
          <a:xfrm>
            <a:off x="4572000" y="2407344"/>
            <a:ext cx="3686547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4000" b="1" spc="-150" dirty="0">
                <a:latin typeface="+mj-ea"/>
                <a:ea typeface="+mj-ea"/>
              </a:rPr>
              <a:t>설계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28;p71">
            <a:extLst>
              <a:ext uri="{FF2B5EF4-FFF2-40B4-BE49-F238E27FC236}">
                <a16:creationId xmlns:a16="http://schemas.microsoft.com/office/drawing/2014/main" id="{20767F8D-BD7D-4297-8C5A-E1EF4FC67841}"/>
              </a:ext>
            </a:extLst>
          </p:cNvPr>
          <p:cNvSpPr txBox="1">
            <a:spLocks/>
          </p:cNvSpPr>
          <p:nvPr/>
        </p:nvSpPr>
        <p:spPr>
          <a:xfrm>
            <a:off x="598925" y="67200"/>
            <a:ext cx="20538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ko"/>
              <a:buNone/>
              <a:defRPr sz="40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3200" b="1" spc="-150">
                <a:latin typeface="+mj-ea"/>
                <a:ea typeface="+mj-ea"/>
              </a:rPr>
              <a:t>ERD</a:t>
            </a:r>
            <a:endParaRPr lang="en-US" sz="3200" b="1" spc="-150" dirty="0">
              <a:latin typeface="+mj-ea"/>
              <a:ea typeface="+mj-ea"/>
            </a:endParaRPr>
          </a:p>
        </p:txBody>
      </p:sp>
      <p:sp>
        <p:nvSpPr>
          <p:cNvPr id="9" name="Google Shape;3200;p49">
            <a:extLst>
              <a:ext uri="{FF2B5EF4-FFF2-40B4-BE49-F238E27FC236}">
                <a16:creationId xmlns:a16="http://schemas.microsoft.com/office/drawing/2014/main" id="{ECDD88C1-418B-4AB2-AFF8-79BF71AC5088}"/>
              </a:ext>
            </a:extLst>
          </p:cNvPr>
          <p:cNvSpPr txBox="1">
            <a:spLocks/>
          </p:cNvSpPr>
          <p:nvPr/>
        </p:nvSpPr>
        <p:spPr>
          <a:xfrm>
            <a:off x="-164255" y="176403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</a:t>
            </a:r>
            <a:r>
              <a:rPr lang="en-US" altLang="ko-KR" sz="4000" dirty="0"/>
              <a:t>3</a:t>
            </a:r>
            <a:endParaRPr lang="en" sz="4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DD734C-AF25-40C2-B03D-3C9851276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09" y="0"/>
            <a:ext cx="6323431" cy="5143500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935D7FCC-3FE9-4A99-AEE2-112BBED77CBD}"/>
              </a:ext>
            </a:extLst>
          </p:cNvPr>
          <p:cNvGrpSpPr/>
          <p:nvPr/>
        </p:nvGrpSpPr>
        <p:grpSpPr>
          <a:xfrm>
            <a:off x="1753254" y="20769"/>
            <a:ext cx="6316152" cy="5101962"/>
            <a:chOff x="1753254" y="20769"/>
            <a:chExt cx="6316152" cy="5101962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C01D3EB-94CC-4359-B0A0-BE92B74A7B39}"/>
                </a:ext>
              </a:extLst>
            </p:cNvPr>
            <p:cNvGrpSpPr/>
            <p:nvPr/>
          </p:nvGrpSpPr>
          <p:grpSpPr>
            <a:xfrm>
              <a:off x="1753254" y="20769"/>
              <a:ext cx="6316152" cy="5101962"/>
              <a:chOff x="1753254" y="20769"/>
              <a:chExt cx="6316152" cy="5101962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12839D7-6A30-4898-90C0-5FD2E5CAE77D}"/>
                  </a:ext>
                </a:extLst>
              </p:cNvPr>
              <p:cNvGrpSpPr/>
              <p:nvPr/>
            </p:nvGrpSpPr>
            <p:grpSpPr>
              <a:xfrm>
                <a:off x="1753254" y="20769"/>
                <a:ext cx="6316152" cy="5101962"/>
                <a:chOff x="1753254" y="20769"/>
                <a:chExt cx="6316152" cy="5101962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B09C5DAD-9ED8-4A6F-8675-80D0112C8C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45393" y="20769"/>
                  <a:ext cx="3624013" cy="5101962"/>
                </a:xfrm>
                <a:prstGeom prst="rect">
                  <a:avLst/>
                </a:prstGeom>
                <a:ln w="38100" cap="sq">
                  <a:solidFill>
                    <a:schemeClr val="accent2">
                      <a:lumMod val="75000"/>
                    </a:scheme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32" name="말풍선: 모서리가 둥근 사각형 31">
                  <a:extLst>
                    <a:ext uri="{FF2B5EF4-FFF2-40B4-BE49-F238E27FC236}">
                      <a16:creationId xmlns:a16="http://schemas.microsoft.com/office/drawing/2014/main" id="{462A7655-254C-4B63-87C7-F5FE9522956C}"/>
                    </a:ext>
                  </a:extLst>
                </p:cNvPr>
                <p:cNvSpPr/>
                <p:nvPr/>
              </p:nvSpPr>
              <p:spPr>
                <a:xfrm>
                  <a:off x="1753254" y="1874869"/>
                  <a:ext cx="2304584" cy="2943225"/>
                </a:xfrm>
                <a:prstGeom prst="wedgeRoundRectCallout">
                  <a:avLst>
                    <a:gd name="adj1" fmla="val 65548"/>
                    <a:gd name="adj2" fmla="val -23907"/>
                    <a:gd name="adj3" fmla="val 16667"/>
                  </a:avLst>
                </a:prstGeom>
                <a:solidFill>
                  <a:schemeClr val="accent5">
                    <a:lumMod val="50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/>
                    <a:t>포인트 </a:t>
                  </a:r>
                  <a:r>
                    <a:rPr lang="en-US" altLang="ko-KR" dirty="0"/>
                    <a:t>:</a:t>
                  </a:r>
                  <a:r>
                    <a:rPr lang="ko-KR" altLang="en-US" dirty="0"/>
                    <a:t> 업체</a:t>
                  </a:r>
                  <a:endParaRPr lang="en-US" altLang="ko-KR" dirty="0"/>
                </a:p>
                <a:p>
                  <a:pPr algn="ctr"/>
                  <a:r>
                    <a:rPr lang="ko-KR" altLang="en-US" dirty="0"/>
                    <a:t>회원 충성도</a:t>
                  </a:r>
                  <a:endParaRPr lang="en-US" altLang="ko-KR" dirty="0"/>
                </a:p>
                <a:p>
                  <a:pPr algn="ctr"/>
                  <a:r>
                    <a:rPr lang="ko-KR" altLang="en-US" dirty="0"/>
                    <a:t>수수료 수입</a:t>
                  </a:r>
                  <a:endParaRPr lang="en-US" altLang="ko-KR" dirty="0"/>
                </a:p>
                <a:p>
                  <a:pPr algn="ctr"/>
                  <a:endParaRPr lang="en-US" altLang="ko-KR" dirty="0"/>
                </a:p>
                <a:p>
                  <a:pPr algn="ctr"/>
                  <a:r>
                    <a:rPr lang="ko-KR" altLang="en-US" dirty="0"/>
                    <a:t>포인트 </a:t>
                  </a:r>
                  <a:r>
                    <a:rPr lang="en-US" altLang="ko-KR" dirty="0"/>
                    <a:t>: </a:t>
                  </a:r>
                  <a:r>
                    <a:rPr lang="ko-KR" altLang="en-US" dirty="0"/>
                    <a:t>회원</a:t>
                  </a:r>
                  <a:endParaRPr lang="en-US" altLang="ko-KR" dirty="0"/>
                </a:p>
                <a:p>
                  <a:pPr algn="ctr"/>
                  <a:r>
                    <a:rPr lang="ko-KR" altLang="en-US" dirty="0"/>
                    <a:t>안전거래 </a:t>
                  </a:r>
                  <a:endParaRPr lang="en-US" altLang="ko-KR" dirty="0"/>
                </a:p>
                <a:p>
                  <a:pPr algn="ctr"/>
                  <a:endParaRPr lang="en-US" altLang="ko-KR" dirty="0"/>
                </a:p>
                <a:p>
                  <a:pPr algn="ctr"/>
                  <a:r>
                    <a:rPr lang="ko-KR" altLang="en-US" dirty="0"/>
                    <a:t>신용등급</a:t>
                  </a:r>
                  <a:endParaRPr lang="en-US" altLang="ko-KR" dirty="0"/>
                </a:p>
                <a:p>
                  <a:pPr algn="ctr"/>
                  <a:r>
                    <a:rPr lang="ko-KR" altLang="en-US" dirty="0"/>
                    <a:t>거래완료 횟수</a:t>
                  </a:r>
                </a:p>
              </p:txBody>
            </p:sp>
          </p:grp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61559D4-F269-4FAD-A59E-D361904DAA22}"/>
                  </a:ext>
                </a:extLst>
              </p:cNvPr>
              <p:cNvSpPr/>
              <p:nvPr/>
            </p:nvSpPr>
            <p:spPr>
              <a:xfrm>
                <a:off x="5204168" y="88930"/>
                <a:ext cx="1863381" cy="2482819"/>
              </a:xfrm>
              <a:prstGeom prst="rect">
                <a:avLst/>
              </a:prstGeom>
              <a:solidFill>
                <a:schemeClr val="bg2"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C12DBFE-74FB-4674-ABAE-BE550BD004E1}"/>
                </a:ext>
              </a:extLst>
            </p:cNvPr>
            <p:cNvSpPr/>
            <p:nvPr/>
          </p:nvSpPr>
          <p:spPr>
            <a:xfrm>
              <a:off x="4729248" y="3443454"/>
              <a:ext cx="677970" cy="171450"/>
            </a:xfrm>
            <a:prstGeom prst="rect">
              <a:avLst/>
            </a:prstGeom>
            <a:solidFill>
              <a:schemeClr val="bg2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927D5CD-7AA4-46A3-A103-703A5F18824D}"/>
                </a:ext>
              </a:extLst>
            </p:cNvPr>
            <p:cNvSpPr/>
            <p:nvPr/>
          </p:nvSpPr>
          <p:spPr>
            <a:xfrm>
              <a:off x="6591393" y="4279668"/>
              <a:ext cx="677970" cy="171450"/>
            </a:xfrm>
            <a:prstGeom prst="rect">
              <a:avLst/>
            </a:prstGeom>
            <a:solidFill>
              <a:schemeClr val="bg2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274E93B-F7FD-424C-9BA4-78C3EA5EC3CA}"/>
              </a:ext>
            </a:extLst>
          </p:cNvPr>
          <p:cNvGrpSpPr/>
          <p:nvPr/>
        </p:nvGrpSpPr>
        <p:grpSpPr>
          <a:xfrm>
            <a:off x="381745" y="36418"/>
            <a:ext cx="8254889" cy="5071799"/>
            <a:chOff x="598925" y="5237719"/>
            <a:chExt cx="8254889" cy="507179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AF6071F-A7CD-4EA5-8C2F-F64FAFB9694F}"/>
                </a:ext>
              </a:extLst>
            </p:cNvPr>
            <p:cNvGrpSpPr/>
            <p:nvPr/>
          </p:nvGrpSpPr>
          <p:grpSpPr>
            <a:xfrm>
              <a:off x="598925" y="5237719"/>
              <a:ext cx="8254889" cy="5071799"/>
              <a:chOff x="279752" y="-3974"/>
              <a:chExt cx="8254889" cy="5071799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913E15AF-4300-4ED0-8F0C-6D09899D946A}"/>
                  </a:ext>
                </a:extLst>
              </p:cNvPr>
              <p:cNvSpPr/>
              <p:nvPr/>
            </p:nvSpPr>
            <p:spPr>
              <a:xfrm>
                <a:off x="279752" y="822828"/>
                <a:ext cx="1295985" cy="572700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/>
                  <a:t>게시판</a:t>
                </a: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FFBC981-23F1-4F6C-A740-DAED977F78D9}"/>
                  </a:ext>
                </a:extLst>
              </p:cNvPr>
              <p:cNvGrpSpPr/>
              <p:nvPr/>
            </p:nvGrpSpPr>
            <p:grpSpPr>
              <a:xfrm>
                <a:off x="279752" y="-3974"/>
                <a:ext cx="8254889" cy="5071799"/>
                <a:chOff x="279752" y="-3974"/>
                <a:chExt cx="8254889" cy="5071799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88A47ED4-F810-4CC1-9F82-C6927BC2C6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2778"/>
                <a:stretch/>
              </p:blipFill>
              <p:spPr>
                <a:xfrm>
                  <a:off x="4279564" y="-3974"/>
                  <a:ext cx="4255077" cy="5071799"/>
                </a:xfrm>
                <a:prstGeom prst="rect">
                  <a:avLst/>
                </a:prstGeom>
                <a:ln w="57150" cap="sq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ffectLst>
                  <a:outerShdw blurRad="57150" dist="508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C0399B89-4A22-49C2-AFF5-D8B6A214CA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9752" y="1578456"/>
                  <a:ext cx="5180952" cy="3352381"/>
                </a:xfrm>
                <a:prstGeom prst="rect">
                  <a:avLst/>
                </a:prstGeom>
                <a:ln w="38100" cap="sq">
                  <a:solidFill>
                    <a:schemeClr val="accent1">
                      <a:lumMod val="75000"/>
                    </a:schemeClr>
                  </a:solidFill>
                  <a:miter lim="800000"/>
                </a:ln>
                <a:effectLst>
                  <a:outerShdw blurRad="57150" dist="508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8B920432-73E0-401A-9E59-00427AF93CA9}"/>
                    </a:ext>
                  </a:extLst>
                </p:cNvPr>
                <p:cNvSpPr/>
                <p:nvPr/>
              </p:nvSpPr>
              <p:spPr>
                <a:xfrm>
                  <a:off x="3533775" y="1952625"/>
                  <a:ext cx="1752600" cy="2400300"/>
                </a:xfrm>
                <a:prstGeom prst="rect">
                  <a:avLst/>
                </a:prstGeom>
                <a:solidFill>
                  <a:schemeClr val="bg2">
                    <a:alpha val="2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7D32809-3DAE-4A04-890A-C8A848D1AD6D}"/>
                    </a:ext>
                  </a:extLst>
                </p:cNvPr>
                <p:cNvSpPr/>
                <p:nvPr/>
              </p:nvSpPr>
              <p:spPr>
                <a:xfrm>
                  <a:off x="6649305" y="2762249"/>
                  <a:ext cx="1752600" cy="2305575"/>
                </a:xfrm>
                <a:prstGeom prst="rect">
                  <a:avLst/>
                </a:prstGeom>
                <a:solidFill>
                  <a:schemeClr val="bg2">
                    <a:alpha val="2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1F9E600-7AD4-45AF-BCAC-FB935D3081B2}"/>
                </a:ext>
              </a:extLst>
            </p:cNvPr>
            <p:cNvSpPr/>
            <p:nvPr/>
          </p:nvSpPr>
          <p:spPr>
            <a:xfrm>
              <a:off x="907932" y="7813442"/>
              <a:ext cx="677970" cy="171450"/>
            </a:xfrm>
            <a:prstGeom prst="rect">
              <a:avLst/>
            </a:prstGeom>
            <a:solidFill>
              <a:schemeClr val="bg2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A6BB831-E247-441E-BD2E-56024CDBD17D}"/>
                </a:ext>
              </a:extLst>
            </p:cNvPr>
            <p:cNvSpPr/>
            <p:nvPr/>
          </p:nvSpPr>
          <p:spPr>
            <a:xfrm>
              <a:off x="1797829" y="9137679"/>
              <a:ext cx="677970" cy="171450"/>
            </a:xfrm>
            <a:prstGeom prst="rect">
              <a:avLst/>
            </a:prstGeom>
            <a:solidFill>
              <a:schemeClr val="bg2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03FBECB-7F4C-487E-9EB5-277799E3C029}"/>
                </a:ext>
              </a:extLst>
            </p:cNvPr>
            <p:cNvSpPr/>
            <p:nvPr/>
          </p:nvSpPr>
          <p:spPr>
            <a:xfrm>
              <a:off x="6357183" y="5862804"/>
              <a:ext cx="677970" cy="171450"/>
            </a:xfrm>
            <a:prstGeom prst="rect">
              <a:avLst/>
            </a:prstGeom>
            <a:solidFill>
              <a:schemeClr val="bg2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451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28;p71">
            <a:extLst>
              <a:ext uri="{FF2B5EF4-FFF2-40B4-BE49-F238E27FC236}">
                <a16:creationId xmlns:a16="http://schemas.microsoft.com/office/drawing/2014/main" id="{1816B266-E4FC-4D0D-A9C3-308C456439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8925" y="229125"/>
            <a:ext cx="2515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spc="-150">
                <a:latin typeface="+mj-ea"/>
                <a:ea typeface="+mj-ea"/>
              </a:rPr>
              <a:t>ERD : </a:t>
            </a:r>
            <a:r>
              <a:rPr lang="ko-KR" altLang="en-US" sz="3200" b="1" spc="-150" dirty="0">
                <a:latin typeface="+mj-ea"/>
                <a:ea typeface="+mj-ea"/>
              </a:rPr>
              <a:t>솔루션</a:t>
            </a:r>
            <a:endParaRPr sz="3200" b="1" spc="-150" dirty="0">
              <a:latin typeface="+mj-ea"/>
              <a:ea typeface="+mj-ea"/>
            </a:endParaRPr>
          </a:p>
        </p:txBody>
      </p:sp>
      <p:sp>
        <p:nvSpPr>
          <p:cNvPr id="3" name="Google Shape;3200;p49">
            <a:extLst>
              <a:ext uri="{FF2B5EF4-FFF2-40B4-BE49-F238E27FC236}">
                <a16:creationId xmlns:a16="http://schemas.microsoft.com/office/drawing/2014/main" id="{6AD9E916-55D2-42D5-A410-209FC4669BF7}"/>
              </a:ext>
            </a:extLst>
          </p:cNvPr>
          <p:cNvSpPr txBox="1">
            <a:spLocks/>
          </p:cNvSpPr>
          <p:nvPr/>
        </p:nvSpPr>
        <p:spPr>
          <a:xfrm>
            <a:off x="-164255" y="338328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</a:t>
            </a:r>
            <a:r>
              <a:rPr lang="en-US" altLang="ko-KR" sz="4000" dirty="0"/>
              <a:t>3</a:t>
            </a:r>
            <a:endParaRPr lang="en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C12DC8-8215-498D-BECC-CBD4547E1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075624"/>
            <a:ext cx="8996971" cy="3854901"/>
          </a:xfrm>
          <a:prstGeom prst="rect">
            <a:avLst/>
          </a:prstGeom>
          <a:ln w="28575" cap="sq">
            <a:solidFill>
              <a:srgbClr val="E3722D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E42AD7-D493-4E79-B8E2-95228F3B23E7}"/>
              </a:ext>
            </a:extLst>
          </p:cNvPr>
          <p:cNvSpPr/>
          <p:nvPr/>
        </p:nvSpPr>
        <p:spPr>
          <a:xfrm>
            <a:off x="9524" y="1012627"/>
            <a:ext cx="9054121" cy="1815714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/>
              <a:t>게시판 솔루션</a:t>
            </a:r>
            <a:endParaRPr lang="ko-KR" altLang="en-US" sz="48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E7F423-E102-4A70-AF3F-D66908E88A46}"/>
              </a:ext>
            </a:extLst>
          </p:cNvPr>
          <p:cNvSpPr/>
          <p:nvPr/>
        </p:nvSpPr>
        <p:spPr>
          <a:xfrm>
            <a:off x="9524" y="2828341"/>
            <a:ext cx="9054121" cy="2130759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생성할 게시판 테이블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87F3AE-F8A6-4530-9579-B042D1A7AC5C}"/>
              </a:ext>
            </a:extLst>
          </p:cNvPr>
          <p:cNvSpPr/>
          <p:nvPr/>
        </p:nvSpPr>
        <p:spPr>
          <a:xfrm>
            <a:off x="0" y="1012627"/>
            <a:ext cx="9054121" cy="1815714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/>
              <a:t>게시판 솔루션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1630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C99304E4-7EE3-4E2D-994E-DFB27AEF653E}"/>
              </a:ext>
            </a:extLst>
          </p:cNvPr>
          <p:cNvGrpSpPr/>
          <p:nvPr/>
        </p:nvGrpSpPr>
        <p:grpSpPr>
          <a:xfrm>
            <a:off x="-216635" y="-1"/>
            <a:ext cx="9360635" cy="5143502"/>
            <a:chOff x="-216635" y="-1"/>
            <a:chExt cx="9360635" cy="514350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0DEB129-0E17-4469-ACCC-D89718150A27}"/>
                </a:ext>
              </a:extLst>
            </p:cNvPr>
            <p:cNvSpPr/>
            <p:nvPr/>
          </p:nvSpPr>
          <p:spPr>
            <a:xfrm>
              <a:off x="7086601" y="-1"/>
              <a:ext cx="2057399" cy="5143500"/>
            </a:xfrm>
            <a:prstGeom prst="rect">
              <a:avLst/>
            </a:prstGeom>
            <a:solidFill>
              <a:schemeClr val="accent5">
                <a:lumMod val="50000"/>
                <a:alpha val="3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b="1" dirty="0"/>
                <a:t>    </a:t>
              </a:r>
              <a:endParaRPr lang="ko-KR" altLang="en-US" b="1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8FCA093-15D5-4E60-AE95-69D8F52F3F67}"/>
                </a:ext>
              </a:extLst>
            </p:cNvPr>
            <p:cNvSpPr/>
            <p:nvPr/>
          </p:nvSpPr>
          <p:spPr>
            <a:xfrm>
              <a:off x="4981575" y="-1"/>
              <a:ext cx="2105026" cy="5143500"/>
            </a:xfrm>
            <a:prstGeom prst="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b="1" dirty="0"/>
                <a:t>    </a:t>
              </a:r>
              <a:endParaRPr lang="ko-KR" altLang="en-US" b="1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441D960-1388-4A00-9C5F-F83A5E6F2214}"/>
                </a:ext>
              </a:extLst>
            </p:cNvPr>
            <p:cNvSpPr/>
            <p:nvPr/>
          </p:nvSpPr>
          <p:spPr>
            <a:xfrm>
              <a:off x="1787927" y="1"/>
              <a:ext cx="1667275" cy="5143500"/>
            </a:xfrm>
            <a:prstGeom prst="rect">
              <a:avLst/>
            </a:prstGeom>
            <a:solidFill>
              <a:srgbClr val="40CCC5">
                <a:alpha val="2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b="1" dirty="0"/>
                <a:t>    </a:t>
              </a:r>
              <a:endParaRPr lang="ko-KR" altLang="en-US" b="1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19DB908-B5ED-48E7-B0B0-9DCF7DEEA8FE}"/>
                </a:ext>
              </a:extLst>
            </p:cNvPr>
            <p:cNvSpPr/>
            <p:nvPr/>
          </p:nvSpPr>
          <p:spPr>
            <a:xfrm>
              <a:off x="3455203" y="1"/>
              <a:ext cx="1535118" cy="5143500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b="1" dirty="0"/>
                <a:t>    </a:t>
              </a:r>
              <a:endParaRPr lang="ko-KR" altLang="en-US" b="1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598C17A-8696-4B4E-A2A9-618FCBD36F1D}"/>
                </a:ext>
              </a:extLst>
            </p:cNvPr>
            <p:cNvSpPr/>
            <p:nvPr/>
          </p:nvSpPr>
          <p:spPr>
            <a:xfrm>
              <a:off x="625072" y="1"/>
              <a:ext cx="1165628" cy="51435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b="1" dirty="0"/>
                <a:t>    </a:t>
              </a:r>
              <a:endParaRPr lang="ko-KR" altLang="en-US" b="1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42313A-F990-4B24-BCBC-0851292E619B}"/>
                </a:ext>
              </a:extLst>
            </p:cNvPr>
            <p:cNvSpPr/>
            <p:nvPr/>
          </p:nvSpPr>
          <p:spPr>
            <a:xfrm>
              <a:off x="0" y="0"/>
              <a:ext cx="625072" cy="5143500"/>
            </a:xfrm>
            <a:prstGeom prst="rect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b="1" dirty="0"/>
                <a:t>    </a:t>
              </a:r>
              <a:endParaRPr lang="ko-KR" altLang="en-US" b="1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08DE77A-FFD1-4776-9850-920A5BEE8463}"/>
                </a:ext>
              </a:extLst>
            </p:cNvPr>
            <p:cNvSpPr/>
            <p:nvPr/>
          </p:nvSpPr>
          <p:spPr>
            <a:xfrm>
              <a:off x="661986" y="838200"/>
              <a:ext cx="1081089" cy="400500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err="1">
                  <a:solidFill>
                    <a:schemeClr val="tx1"/>
                  </a:solidFill>
                </a:rPr>
                <a:t>XXXServlet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04A1DC-124A-4C10-91C1-A477A7ADAC12}"/>
                </a:ext>
              </a:extLst>
            </p:cNvPr>
            <p:cNvSpPr/>
            <p:nvPr/>
          </p:nvSpPr>
          <p:spPr>
            <a:xfrm>
              <a:off x="1827614" y="838200"/>
              <a:ext cx="1590675" cy="400500"/>
            </a:xfrm>
            <a:prstGeom prst="rect">
              <a:avLst/>
            </a:prstGeom>
            <a:solidFill>
              <a:srgbClr val="40CCC5">
                <a:alpha val="4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err="1">
                  <a:solidFill>
                    <a:schemeClr val="tx1"/>
                  </a:solidFill>
                </a:rPr>
                <a:t>ControllerMapper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FEB0369-56C9-4C58-8314-D0A54C9D29F9}"/>
                </a:ext>
              </a:extLst>
            </p:cNvPr>
            <p:cNvSpPr/>
            <p:nvPr/>
          </p:nvSpPr>
          <p:spPr>
            <a:xfrm>
              <a:off x="3502828" y="838200"/>
              <a:ext cx="1431122" cy="400500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err="1">
                  <a:solidFill>
                    <a:schemeClr val="tx1"/>
                  </a:solidFill>
                </a:rPr>
                <a:t>XXXController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847F256-BB41-4E5D-8C1F-A7542B5E88BA}"/>
                </a:ext>
              </a:extLst>
            </p:cNvPr>
            <p:cNvSpPr/>
            <p:nvPr/>
          </p:nvSpPr>
          <p:spPr>
            <a:xfrm>
              <a:off x="5025639" y="838200"/>
              <a:ext cx="1057273" cy="400500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err="1">
                  <a:solidFill>
                    <a:schemeClr val="tx1"/>
                  </a:solidFill>
                </a:rPr>
                <a:t>XXXLogic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D860E9F-A2C0-4BBE-B19D-B3D4E923AF60}"/>
                </a:ext>
              </a:extLst>
            </p:cNvPr>
            <p:cNvSpPr/>
            <p:nvPr/>
          </p:nvSpPr>
          <p:spPr>
            <a:xfrm>
              <a:off x="6167451" y="838200"/>
              <a:ext cx="881062" cy="400500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err="1">
                  <a:solidFill>
                    <a:schemeClr val="tx1"/>
                  </a:solidFill>
                </a:rPr>
                <a:t>XXXDao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1854158-FAA8-4573-96C6-52099A89B9FF}"/>
                </a:ext>
              </a:extLst>
            </p:cNvPr>
            <p:cNvSpPr/>
            <p:nvPr/>
          </p:nvSpPr>
          <p:spPr>
            <a:xfrm>
              <a:off x="7133052" y="838200"/>
              <a:ext cx="881062" cy="400500"/>
            </a:xfrm>
            <a:prstGeom prst="rect">
              <a:avLst/>
            </a:prstGeom>
            <a:solidFill>
              <a:srgbClr val="E24A8B">
                <a:alpha val="4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XXX.xml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9A7F80-A1C5-4C9E-B9C6-7B1EFD8ADC53}"/>
                </a:ext>
              </a:extLst>
            </p:cNvPr>
            <p:cNvSpPr/>
            <p:nvPr/>
          </p:nvSpPr>
          <p:spPr>
            <a:xfrm>
              <a:off x="8098653" y="838200"/>
              <a:ext cx="1008451" cy="4005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DB(Oracle)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Google Shape;3628;p71">
              <a:extLst>
                <a:ext uri="{FF2B5EF4-FFF2-40B4-BE49-F238E27FC236}">
                  <a16:creationId xmlns:a16="http://schemas.microsoft.com/office/drawing/2014/main" id="{2F544BED-F520-4AE2-895B-9317426EB598}"/>
                </a:ext>
              </a:extLst>
            </p:cNvPr>
            <p:cNvSpPr txBox="1">
              <a:spLocks/>
            </p:cNvSpPr>
            <p:nvPr/>
          </p:nvSpPr>
          <p:spPr>
            <a:xfrm>
              <a:off x="598925" y="62070"/>
              <a:ext cx="2508342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Teko"/>
                <a:buNone/>
                <a:defRPr sz="4000" b="0" i="0" u="none" strike="noStrike" cap="none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altLang="ko-KR" sz="3200" b="1" spc="-150" dirty="0">
                  <a:latin typeface="+mj-ea"/>
                  <a:ea typeface="+mj-ea"/>
                </a:rPr>
                <a:t>UML : POJO</a:t>
              </a:r>
              <a:endParaRPr lang="en-US" sz="3200" b="1" spc="-150" dirty="0">
                <a:latin typeface="+mj-ea"/>
                <a:ea typeface="+mj-ea"/>
              </a:endParaRPr>
            </a:p>
          </p:txBody>
        </p:sp>
        <p:sp>
          <p:nvSpPr>
            <p:cNvPr id="5" name="Google Shape;3200;p49">
              <a:extLst>
                <a:ext uri="{FF2B5EF4-FFF2-40B4-BE49-F238E27FC236}">
                  <a16:creationId xmlns:a16="http://schemas.microsoft.com/office/drawing/2014/main" id="{1E0BB228-8454-44D5-AB38-A409CFDC4EFE}"/>
                </a:ext>
              </a:extLst>
            </p:cNvPr>
            <p:cNvSpPr txBox="1">
              <a:spLocks/>
            </p:cNvSpPr>
            <p:nvPr/>
          </p:nvSpPr>
          <p:spPr>
            <a:xfrm>
              <a:off x="-164255" y="171273"/>
              <a:ext cx="1092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eko"/>
                <a:buNone/>
                <a:defRPr sz="2800" b="0" i="0" u="none" strike="noStrike" cap="none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 algn="ctr"/>
              <a:r>
                <a:rPr lang="en" sz="4000" dirty="0"/>
                <a:t>0</a:t>
              </a:r>
              <a:r>
                <a:rPr lang="en-US" altLang="ko-KR" sz="4000" dirty="0"/>
                <a:t>3</a:t>
              </a:r>
              <a:endParaRPr lang="en" sz="40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935B778-64A0-45AF-8516-FC45D63CF805}"/>
                </a:ext>
              </a:extLst>
            </p:cNvPr>
            <p:cNvSpPr/>
            <p:nvPr/>
          </p:nvSpPr>
          <p:spPr>
            <a:xfrm>
              <a:off x="1129130" y="1385731"/>
              <a:ext cx="148400" cy="36393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AB32C22-43C5-49D0-A7C8-95A29966B87B}"/>
                </a:ext>
              </a:extLst>
            </p:cNvPr>
            <p:cNvSpPr/>
            <p:nvPr/>
          </p:nvSpPr>
          <p:spPr>
            <a:xfrm>
              <a:off x="2547364" y="1628775"/>
              <a:ext cx="148400" cy="3153212"/>
            </a:xfrm>
            <a:prstGeom prst="rect">
              <a:avLst/>
            </a:prstGeom>
            <a:solidFill>
              <a:srgbClr val="40CCC5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4F0FA15-66D4-4687-9331-00C1EA417034}"/>
                </a:ext>
              </a:extLst>
            </p:cNvPr>
            <p:cNvSpPr/>
            <p:nvPr/>
          </p:nvSpPr>
          <p:spPr>
            <a:xfrm>
              <a:off x="4140599" y="1981200"/>
              <a:ext cx="148400" cy="244836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92CB3DF-33EA-41DA-BD3A-C9218532E36A}"/>
                </a:ext>
              </a:extLst>
            </p:cNvPr>
            <p:cNvSpPr/>
            <p:nvPr/>
          </p:nvSpPr>
          <p:spPr>
            <a:xfrm>
              <a:off x="6018621" y="2362200"/>
              <a:ext cx="128582" cy="1686362"/>
            </a:xfrm>
            <a:prstGeom prst="rect">
              <a:avLst/>
            </a:prstGeom>
            <a:solidFill>
              <a:srgbClr val="6D30D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280B656-0BCA-4875-9A24-518A94DA8AB9}"/>
                </a:ext>
              </a:extLst>
            </p:cNvPr>
            <p:cNvSpPr/>
            <p:nvPr/>
          </p:nvSpPr>
          <p:spPr>
            <a:xfrm>
              <a:off x="8102197" y="2676530"/>
              <a:ext cx="150032" cy="1057702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E84F3EB-EB47-4CB0-BE80-8BD5E7B10686}"/>
                </a:ext>
              </a:extLst>
            </p:cNvPr>
            <p:cNvSpPr txBox="1"/>
            <p:nvPr/>
          </p:nvSpPr>
          <p:spPr>
            <a:xfrm flipH="1">
              <a:off x="3738430" y="4546547"/>
              <a:ext cx="959917" cy="301395"/>
            </a:xfrm>
            <a:prstGeom prst="rect">
              <a:avLst/>
            </a:prstGeom>
            <a:noFill/>
          </p:spPr>
          <p:txBody>
            <a:bodyPr vert="horz" wrap="square" rtlCol="0">
              <a:noAutofit/>
            </a:bodyPr>
            <a:lstStyle/>
            <a:p>
              <a:pPr algn="ctr"/>
              <a:r>
                <a:rPr lang="en-US" altLang="ko-KR" dirty="0"/>
                <a:t>Controller</a:t>
              </a:r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91D8EF-FB83-4C5F-A60A-AF54959F3273}"/>
                </a:ext>
              </a:extLst>
            </p:cNvPr>
            <p:cNvSpPr txBox="1"/>
            <p:nvPr/>
          </p:nvSpPr>
          <p:spPr>
            <a:xfrm flipH="1">
              <a:off x="5593557" y="4535746"/>
              <a:ext cx="881062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dirty="0"/>
                <a:t>Model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3F71A9-F341-4A57-98B4-DA07726E7C21}"/>
                </a:ext>
              </a:extLst>
            </p:cNvPr>
            <p:cNvSpPr txBox="1"/>
            <p:nvPr/>
          </p:nvSpPr>
          <p:spPr>
            <a:xfrm flipH="1">
              <a:off x="7569207" y="4236518"/>
              <a:ext cx="1216011" cy="73866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dirty="0" err="1"/>
                <a:t>MyBatis</a:t>
              </a:r>
              <a:br>
                <a:rPr lang="en-US" altLang="ko-KR" dirty="0"/>
              </a:br>
              <a:r>
                <a:rPr lang="en-US" altLang="ko-KR" dirty="0"/>
                <a:t>&amp;</a:t>
              </a:r>
              <a:br>
                <a:rPr lang="en-US" altLang="ko-KR" dirty="0"/>
              </a:br>
              <a:r>
                <a:rPr lang="en-US" altLang="ko-KR" dirty="0"/>
                <a:t>Oracle</a:t>
              </a:r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018C509-A9CC-4338-8B76-54DFED45CB58}"/>
                </a:ext>
              </a:extLst>
            </p:cNvPr>
            <p:cNvSpPr txBox="1"/>
            <p:nvPr/>
          </p:nvSpPr>
          <p:spPr>
            <a:xfrm flipH="1">
              <a:off x="-207110" y="1342848"/>
              <a:ext cx="1557287" cy="43088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1050" dirty="0"/>
                <a:t>URL</a:t>
              </a:r>
              <a:br>
                <a:rPr lang="en-US" altLang="ko-KR" sz="1050" dirty="0"/>
              </a:br>
              <a:r>
                <a:rPr lang="en-US" altLang="ko-KR" sz="1050" dirty="0"/>
                <a:t>/bob/xxx/</a:t>
              </a:r>
              <a:r>
                <a:rPr lang="en-US" altLang="ko-KR" sz="1050" dirty="0" err="1"/>
                <a:t>xxx.bob</a:t>
              </a:r>
              <a:endParaRPr lang="ko-KR" altLang="en-US" sz="105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66BE74A-7CC8-4657-8785-1AB56B860DC5}"/>
                </a:ext>
              </a:extLst>
            </p:cNvPr>
            <p:cNvSpPr txBox="1"/>
            <p:nvPr/>
          </p:nvSpPr>
          <p:spPr>
            <a:xfrm flipH="1">
              <a:off x="-216635" y="1880039"/>
              <a:ext cx="1557287" cy="43088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1050" dirty="0" err="1"/>
                <a:t>doGet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req,res</a:t>
              </a:r>
              <a:r>
                <a:rPr lang="en-US" altLang="ko-KR" sz="1050" dirty="0"/>
                <a:t>)</a:t>
              </a:r>
              <a:br>
                <a:rPr lang="en-US" altLang="ko-KR" sz="1050" dirty="0"/>
              </a:br>
              <a:r>
                <a:rPr lang="en-US" altLang="ko-KR" sz="1050" dirty="0" err="1"/>
                <a:t>goPost</a:t>
              </a:r>
              <a:r>
                <a:rPr lang="en-US" altLang="ko-KR" sz="1050" dirty="0"/>
                <a:t>(</a:t>
              </a:r>
              <a:r>
                <a:rPr lang="en-US" altLang="ko-KR" sz="1050" dirty="0" err="1"/>
                <a:t>req,res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2A5E2C6-8D31-468C-B1C8-12BAED807EC3}"/>
                </a:ext>
              </a:extLst>
            </p:cNvPr>
            <p:cNvSpPr txBox="1"/>
            <p:nvPr/>
          </p:nvSpPr>
          <p:spPr>
            <a:xfrm flipH="1">
              <a:off x="1100229" y="1467132"/>
              <a:ext cx="1557287" cy="43088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1050" dirty="0"/>
                <a:t>URI</a:t>
              </a:r>
              <a:br>
                <a:rPr lang="en-US" altLang="ko-KR" sz="1050" dirty="0"/>
              </a:br>
              <a:r>
                <a:rPr lang="en-US" altLang="ko-KR" sz="1050" dirty="0"/>
                <a:t>xxx/</a:t>
              </a:r>
              <a:r>
                <a:rPr lang="en-US" altLang="ko-KR" sz="1050" dirty="0" err="1"/>
                <a:t>xxx.bob</a:t>
              </a:r>
              <a:endParaRPr lang="ko-KR" altLang="en-US" sz="105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CC4F08F-5E19-496D-8E66-D086023FF2F4}"/>
                </a:ext>
              </a:extLst>
            </p:cNvPr>
            <p:cNvSpPr txBox="1"/>
            <p:nvPr/>
          </p:nvSpPr>
          <p:spPr>
            <a:xfrm flipH="1">
              <a:off x="1128804" y="2063343"/>
              <a:ext cx="1557287" cy="57708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1050" dirty="0"/>
                <a:t>If(“</a:t>
              </a:r>
              <a:r>
                <a:rPr lang="en-US" altLang="ko-KR" sz="1050" dirty="0" err="1"/>
                <a:t>xxx”.equals</a:t>
              </a:r>
              <a:r>
                <a:rPr lang="en-US" altLang="ko-KR" sz="1050" dirty="0"/>
                <a:t>(xxx)</a:t>
              </a:r>
              <a:br>
                <a:rPr lang="en-US" altLang="ko-KR" sz="1050" dirty="0"/>
              </a:br>
              <a:r>
                <a:rPr lang="en-US" altLang="ko-KR" sz="1050" dirty="0"/>
                <a:t>Controller</a:t>
              </a:r>
              <a:br>
                <a:rPr lang="en-US" altLang="ko-KR" sz="1050" dirty="0"/>
              </a:br>
              <a:r>
                <a:rPr lang="en-US" altLang="ko-KR" sz="1050" dirty="0"/>
                <a:t> = </a:t>
              </a:r>
              <a:r>
                <a:rPr lang="en-US" altLang="ko-KR" sz="1050" dirty="0" err="1"/>
                <a:t>xxxController</a:t>
              </a:r>
              <a:endParaRPr lang="ko-KR" altLang="en-US" sz="105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DBE8385-F8C4-4922-8663-DB3D4523970E}"/>
                </a:ext>
              </a:extLst>
            </p:cNvPr>
            <p:cNvSpPr txBox="1"/>
            <p:nvPr/>
          </p:nvSpPr>
          <p:spPr>
            <a:xfrm flipH="1">
              <a:off x="2607154" y="1848615"/>
              <a:ext cx="1557287" cy="26161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1050" dirty="0"/>
                <a:t>Command = </a:t>
              </a:r>
              <a:r>
                <a:rPr lang="en-US" altLang="ko-KR" sz="1050" dirty="0" err="1"/>
                <a:t>xxx.bob</a:t>
              </a:r>
              <a:endParaRPr lang="ko-KR" altLang="en-US" sz="105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970CE15-75E2-41F8-A8BA-3B0B77B12989}"/>
                </a:ext>
              </a:extLst>
            </p:cNvPr>
            <p:cNvSpPr txBox="1"/>
            <p:nvPr/>
          </p:nvSpPr>
          <p:spPr>
            <a:xfrm flipH="1">
              <a:off x="2506138" y="2075471"/>
              <a:ext cx="1879079" cy="57708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br>
                <a:rPr lang="en-US" altLang="ko-KR" sz="1050" dirty="0"/>
              </a:br>
              <a:r>
                <a:rPr lang="en-US" altLang="ko-KR" sz="1050" dirty="0" err="1"/>
                <a:t>xxxList</a:t>
              </a:r>
              <a:r>
                <a:rPr lang="en-US" altLang="ko-KR" sz="1050" dirty="0"/>
                <a:t> = </a:t>
              </a:r>
              <a:r>
                <a:rPr lang="en-US" altLang="ko-KR" sz="1050" dirty="0" err="1"/>
                <a:t>xxxLogic.xxxList</a:t>
              </a:r>
              <a:r>
                <a:rPr lang="en-US" altLang="ko-KR" sz="1050" dirty="0"/>
                <a:t>( );</a:t>
              </a:r>
              <a:br>
                <a:rPr lang="en-US" altLang="ko-KR" sz="1050" dirty="0"/>
              </a:br>
              <a:r>
                <a:rPr lang="en-US" altLang="ko-KR" sz="1050" dirty="0"/>
                <a:t>return </a:t>
              </a:r>
              <a:r>
                <a:rPr lang="en-US" altLang="ko-KR" sz="1050" dirty="0" err="1"/>
                <a:t>xxxList</a:t>
              </a:r>
              <a:r>
                <a:rPr lang="en-US" altLang="ko-KR" sz="1050" dirty="0"/>
                <a:t>;</a:t>
              </a:r>
              <a:endParaRPr lang="ko-KR" altLang="en-US" sz="105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10CF5A3-9FB2-42E8-8593-0985DCADF5DC}"/>
                </a:ext>
              </a:extLst>
            </p:cNvPr>
            <p:cNvSpPr txBox="1"/>
            <p:nvPr/>
          </p:nvSpPr>
          <p:spPr>
            <a:xfrm flipH="1">
              <a:off x="4243584" y="2487117"/>
              <a:ext cx="1899053" cy="41549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1050" dirty="0" err="1"/>
                <a:t>xxxList</a:t>
              </a:r>
              <a:r>
                <a:rPr lang="en-US" altLang="ko-KR" sz="1050" dirty="0"/>
                <a:t> = </a:t>
              </a:r>
              <a:r>
                <a:rPr lang="en-US" altLang="ko-KR" sz="1050" dirty="0" err="1"/>
                <a:t>xxxDao.xxxList</a:t>
              </a:r>
              <a:r>
                <a:rPr lang="en-US" altLang="ko-KR" sz="1050" dirty="0"/>
                <a:t>( );</a:t>
              </a:r>
              <a:br>
                <a:rPr lang="en-US" altLang="ko-KR" sz="1050" dirty="0"/>
              </a:br>
              <a:r>
                <a:rPr lang="en-US" altLang="ko-KR" sz="1050" dirty="0"/>
                <a:t>return </a:t>
              </a:r>
              <a:r>
                <a:rPr lang="en-US" altLang="ko-KR" sz="1050" dirty="0" err="1"/>
                <a:t>xxxList</a:t>
              </a:r>
              <a:r>
                <a:rPr lang="en-US" altLang="ko-KR" sz="1050" dirty="0"/>
                <a:t>;</a:t>
              </a:r>
              <a:endParaRPr lang="ko-KR" altLang="en-US" sz="105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87BE3C-2E91-4757-8492-47C25524C00D}"/>
                </a:ext>
              </a:extLst>
            </p:cNvPr>
            <p:cNvSpPr txBox="1"/>
            <p:nvPr/>
          </p:nvSpPr>
          <p:spPr>
            <a:xfrm flipH="1">
              <a:off x="6180725" y="2208856"/>
              <a:ext cx="2268575" cy="41549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1050" dirty="0" err="1"/>
                <a:t>SqlSession</a:t>
              </a:r>
              <a:r>
                <a:rPr lang="en-US" altLang="ko-KR" sz="1050" dirty="0"/>
                <a:t> session</a:t>
              </a:r>
              <a:br>
                <a:rPr lang="en-US" altLang="ko-KR" sz="1050" dirty="0"/>
              </a:br>
              <a:r>
                <a:rPr lang="en-US" altLang="ko-KR" sz="1050" dirty="0"/>
                <a:t>= </a:t>
              </a:r>
              <a:r>
                <a:rPr lang="en-US" altLang="ko-KR" sz="1050" dirty="0" err="1"/>
                <a:t>SqlSessionFactory.openSession</a:t>
              </a:r>
              <a:endParaRPr lang="ko-KR" altLang="en-US" sz="105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85D335-3A2A-4428-89B0-3C6C35D6CFB7}"/>
                </a:ext>
              </a:extLst>
            </p:cNvPr>
            <p:cNvSpPr txBox="1"/>
            <p:nvPr/>
          </p:nvSpPr>
          <p:spPr>
            <a:xfrm flipH="1">
              <a:off x="6122580" y="2777864"/>
              <a:ext cx="2004218" cy="57708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1050" dirty="0" err="1"/>
                <a:t>xxxList</a:t>
              </a:r>
              <a:r>
                <a:rPr lang="en-US" altLang="ko-KR" sz="1050" dirty="0"/>
                <a:t> </a:t>
              </a:r>
              <a:br>
                <a:rPr lang="en-US" altLang="ko-KR" sz="1050" dirty="0"/>
              </a:br>
              <a:r>
                <a:rPr lang="en-US" altLang="ko-KR" sz="1050" dirty="0"/>
                <a:t>= </a:t>
              </a:r>
              <a:r>
                <a:rPr lang="en-US" altLang="ko-KR" sz="1050" dirty="0" err="1"/>
                <a:t>session.selectLsit</a:t>
              </a:r>
              <a:r>
                <a:rPr lang="en-US" altLang="ko-KR" sz="1050" dirty="0"/>
                <a:t>(“</a:t>
              </a:r>
              <a:r>
                <a:rPr lang="en-US" altLang="ko-KR" sz="1050" dirty="0" err="1"/>
                <a:t>xxxList</a:t>
              </a:r>
              <a:r>
                <a:rPr lang="en-US" altLang="ko-KR" sz="1050" dirty="0"/>
                <a:t>”);</a:t>
              </a:r>
              <a:br>
                <a:rPr lang="en-US" altLang="ko-KR" sz="1050" dirty="0"/>
              </a:br>
              <a:r>
                <a:rPr lang="en-US" altLang="ko-KR" sz="1050" dirty="0"/>
                <a:t>return </a:t>
              </a:r>
              <a:r>
                <a:rPr lang="en-US" altLang="ko-KR" sz="1050" dirty="0" err="1"/>
                <a:t>xxxList</a:t>
              </a:r>
              <a:r>
                <a:rPr lang="en-US" altLang="ko-KR" sz="1050" dirty="0"/>
                <a:t>;</a:t>
              </a:r>
              <a:endParaRPr lang="ko-KR" altLang="en-US" sz="105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41257C-5288-47A9-9BAF-1C291840880D}"/>
                </a:ext>
              </a:extLst>
            </p:cNvPr>
            <p:cNvSpPr txBox="1"/>
            <p:nvPr/>
          </p:nvSpPr>
          <p:spPr>
            <a:xfrm flipH="1">
              <a:off x="660271" y="4511724"/>
              <a:ext cx="1073260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dirty="0"/>
                <a:t>Dispatcher</a:t>
              </a:r>
              <a:br>
                <a:rPr lang="en-US" altLang="ko-KR" dirty="0"/>
              </a:br>
              <a:r>
                <a:rPr lang="en-US" altLang="ko-KR" dirty="0"/>
                <a:t>Servlet</a:t>
              </a:r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AFF57C4-94AB-495D-8430-604666F379C1}"/>
                </a:ext>
              </a:extLst>
            </p:cNvPr>
            <p:cNvSpPr txBox="1"/>
            <p:nvPr/>
          </p:nvSpPr>
          <p:spPr>
            <a:xfrm flipH="1">
              <a:off x="-114439" y="4646784"/>
              <a:ext cx="905299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dirty="0"/>
                <a:t>View</a:t>
              </a:r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C9B7FE9-C8C5-4263-865F-BADA48E799C8}"/>
                </a:ext>
              </a:extLst>
            </p:cNvPr>
            <p:cNvSpPr/>
            <p:nvPr/>
          </p:nvSpPr>
          <p:spPr>
            <a:xfrm>
              <a:off x="32065" y="1124128"/>
              <a:ext cx="971789" cy="3280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Web.xml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9EC2912-D393-4481-81C1-FAFF7FB94ADF}"/>
              </a:ext>
            </a:extLst>
          </p:cNvPr>
          <p:cNvCxnSpPr/>
          <p:nvPr/>
        </p:nvCxnSpPr>
        <p:spPr>
          <a:xfrm>
            <a:off x="0" y="1819275"/>
            <a:ext cx="117157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2B89538-DBDD-45E5-9786-0EF54C2646A4}"/>
              </a:ext>
            </a:extLst>
          </p:cNvPr>
          <p:cNvCxnSpPr>
            <a:cxnSpLocks/>
          </p:cNvCxnSpPr>
          <p:nvPr/>
        </p:nvCxnSpPr>
        <p:spPr>
          <a:xfrm>
            <a:off x="1285874" y="1981200"/>
            <a:ext cx="126149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94EE1D3-BA5B-404D-AF88-1B0EEAAFAAF7}"/>
              </a:ext>
            </a:extLst>
          </p:cNvPr>
          <p:cNvCxnSpPr>
            <a:cxnSpLocks/>
          </p:cNvCxnSpPr>
          <p:nvPr/>
        </p:nvCxnSpPr>
        <p:spPr>
          <a:xfrm>
            <a:off x="2685916" y="2181225"/>
            <a:ext cx="147852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F9393E9-2F82-4E67-8313-B9992BC41115}"/>
              </a:ext>
            </a:extLst>
          </p:cNvPr>
          <p:cNvCxnSpPr>
            <a:cxnSpLocks/>
          </p:cNvCxnSpPr>
          <p:nvPr/>
        </p:nvCxnSpPr>
        <p:spPr>
          <a:xfrm>
            <a:off x="4243584" y="2438400"/>
            <a:ext cx="1755987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365D11EE-C0E0-4997-A619-D92E0CD89EFF}"/>
              </a:ext>
            </a:extLst>
          </p:cNvPr>
          <p:cNvCxnSpPr>
            <a:cxnSpLocks/>
          </p:cNvCxnSpPr>
          <p:nvPr/>
        </p:nvCxnSpPr>
        <p:spPr>
          <a:xfrm>
            <a:off x="6137678" y="2743200"/>
            <a:ext cx="195145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2FEAA1C-D4B0-4204-A692-AF8F85618BFB}"/>
              </a:ext>
            </a:extLst>
          </p:cNvPr>
          <p:cNvCxnSpPr/>
          <p:nvPr/>
        </p:nvCxnSpPr>
        <p:spPr>
          <a:xfrm flipH="1">
            <a:off x="6122580" y="3562350"/>
            <a:ext cx="19665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2C982981-F45B-4254-8597-E6C3B86CA5B1}"/>
              </a:ext>
            </a:extLst>
          </p:cNvPr>
          <p:cNvCxnSpPr>
            <a:cxnSpLocks/>
          </p:cNvCxnSpPr>
          <p:nvPr/>
        </p:nvCxnSpPr>
        <p:spPr>
          <a:xfrm flipH="1">
            <a:off x="4288999" y="3734232"/>
            <a:ext cx="17296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7E0C17C-869F-4968-9BA8-3A4662884BB4}"/>
              </a:ext>
            </a:extLst>
          </p:cNvPr>
          <p:cNvCxnSpPr>
            <a:cxnSpLocks/>
          </p:cNvCxnSpPr>
          <p:nvPr/>
        </p:nvCxnSpPr>
        <p:spPr>
          <a:xfrm flipH="1">
            <a:off x="2695764" y="3961466"/>
            <a:ext cx="14448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CB79C7B2-F433-47C8-AA07-5B762ADB9B0B}"/>
              </a:ext>
            </a:extLst>
          </p:cNvPr>
          <p:cNvCxnSpPr>
            <a:cxnSpLocks/>
          </p:cNvCxnSpPr>
          <p:nvPr/>
        </p:nvCxnSpPr>
        <p:spPr>
          <a:xfrm flipH="1">
            <a:off x="1277530" y="4236518"/>
            <a:ext cx="12725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5815B75-39FC-4864-BDDA-BE951C1B14A2}"/>
              </a:ext>
            </a:extLst>
          </p:cNvPr>
          <p:cNvCxnSpPr>
            <a:cxnSpLocks/>
          </p:cNvCxnSpPr>
          <p:nvPr/>
        </p:nvCxnSpPr>
        <p:spPr>
          <a:xfrm flipH="1">
            <a:off x="0" y="4472937"/>
            <a:ext cx="11288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77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40D2BD9-E9C3-4661-99F9-7A7DB67E4EEE}"/>
              </a:ext>
            </a:extLst>
          </p:cNvPr>
          <p:cNvSpPr/>
          <p:nvPr/>
        </p:nvSpPr>
        <p:spPr>
          <a:xfrm>
            <a:off x="7086601" y="0"/>
            <a:ext cx="2057399" cy="5143500"/>
          </a:xfrm>
          <a:prstGeom prst="rect">
            <a:avLst/>
          </a:prstGeom>
          <a:solidFill>
            <a:schemeClr val="accent5">
              <a:lumMod val="50000"/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wordArtVertRtl" rtlCol="0" anchor="ctr"/>
          <a:lstStyle/>
          <a:p>
            <a:pPr algn="ctr"/>
            <a:r>
              <a:rPr lang="en-US" altLang="ko-KR" sz="2400" b="1" dirty="0"/>
              <a:t>    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6E102E-855C-416F-9514-9E6F8EAD8926}"/>
              </a:ext>
            </a:extLst>
          </p:cNvPr>
          <p:cNvSpPr/>
          <p:nvPr/>
        </p:nvSpPr>
        <p:spPr>
          <a:xfrm>
            <a:off x="3837082" y="0"/>
            <a:ext cx="3259074" cy="514350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wordArtVertRtl" rtlCol="0" anchor="ctr"/>
          <a:lstStyle/>
          <a:p>
            <a:pPr algn="ctr"/>
            <a:r>
              <a:rPr lang="en-US" altLang="ko-KR" sz="2400" b="1" dirty="0"/>
              <a:t>    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331FCC-1EDC-4D81-AD0E-6F4E9766813D}"/>
              </a:ext>
            </a:extLst>
          </p:cNvPr>
          <p:cNvSpPr/>
          <p:nvPr/>
        </p:nvSpPr>
        <p:spPr>
          <a:xfrm>
            <a:off x="1267067" y="2"/>
            <a:ext cx="2570016" cy="51435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wordArtVertRtl" rtlCol="0" anchor="ctr"/>
          <a:lstStyle/>
          <a:p>
            <a:pPr algn="ctr"/>
            <a:r>
              <a:rPr lang="en-US" altLang="ko-KR" sz="2400" b="1" dirty="0"/>
              <a:t>    </a:t>
            </a:r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7B4193-50BF-4F8F-88FC-570AAE590966}"/>
              </a:ext>
            </a:extLst>
          </p:cNvPr>
          <p:cNvSpPr/>
          <p:nvPr/>
        </p:nvSpPr>
        <p:spPr>
          <a:xfrm>
            <a:off x="-1" y="1"/>
            <a:ext cx="1269519" cy="51435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wordArtVertRtl" rtlCol="0" anchor="ctr"/>
          <a:lstStyle/>
          <a:p>
            <a:pPr algn="ctr"/>
            <a:r>
              <a:rPr lang="en-US" altLang="ko-KR" sz="2400" b="1" dirty="0"/>
              <a:t>    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48EE6A-313B-44EC-B516-EED6133CAF42}"/>
              </a:ext>
            </a:extLst>
          </p:cNvPr>
          <p:cNvSpPr/>
          <p:nvPr/>
        </p:nvSpPr>
        <p:spPr>
          <a:xfrm>
            <a:off x="1340652" y="1047751"/>
            <a:ext cx="2397778" cy="40050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>
                <a:solidFill>
                  <a:schemeClr val="tx1"/>
                </a:solidFill>
              </a:rPr>
              <a:t>XXXController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ABF25E-EE83-4F59-A961-A32DDF106711}"/>
              </a:ext>
            </a:extLst>
          </p:cNvPr>
          <p:cNvSpPr/>
          <p:nvPr/>
        </p:nvSpPr>
        <p:spPr>
          <a:xfrm>
            <a:off x="3914714" y="1047751"/>
            <a:ext cx="1645073" cy="400500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>
                <a:solidFill>
                  <a:schemeClr val="tx1"/>
                </a:solidFill>
              </a:rPr>
              <a:t>XXXLogic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8F9F93-5E43-48D4-8495-00B6D4B858D8}"/>
              </a:ext>
            </a:extLst>
          </p:cNvPr>
          <p:cNvSpPr/>
          <p:nvPr/>
        </p:nvSpPr>
        <p:spPr>
          <a:xfrm>
            <a:off x="5644326" y="1047751"/>
            <a:ext cx="1357735" cy="40050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>
                <a:solidFill>
                  <a:schemeClr val="tx1"/>
                </a:solidFill>
              </a:rPr>
              <a:t>XXXDao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763294-020E-4039-87C3-C20D8D07F596}"/>
              </a:ext>
            </a:extLst>
          </p:cNvPr>
          <p:cNvSpPr/>
          <p:nvPr/>
        </p:nvSpPr>
        <p:spPr>
          <a:xfrm>
            <a:off x="7133052" y="1047751"/>
            <a:ext cx="881062" cy="400500"/>
          </a:xfrm>
          <a:prstGeom prst="rect">
            <a:avLst/>
          </a:prstGeom>
          <a:solidFill>
            <a:srgbClr val="E24A8B">
              <a:alpha val="4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XXX.xml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9CB8ED-5D1E-423A-8DDB-E700BD947BB0}"/>
              </a:ext>
            </a:extLst>
          </p:cNvPr>
          <p:cNvSpPr/>
          <p:nvPr/>
        </p:nvSpPr>
        <p:spPr>
          <a:xfrm>
            <a:off x="8098653" y="1047751"/>
            <a:ext cx="1008451" cy="4005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DB(Oracle)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8AE42F-8FCA-40CA-9515-3BCF21322BBE}"/>
              </a:ext>
            </a:extLst>
          </p:cNvPr>
          <p:cNvSpPr/>
          <p:nvPr/>
        </p:nvSpPr>
        <p:spPr>
          <a:xfrm>
            <a:off x="2626253" y="1745161"/>
            <a:ext cx="148400" cy="29204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D9B673-001C-42BD-9A3A-134E2784F4AB}"/>
              </a:ext>
            </a:extLst>
          </p:cNvPr>
          <p:cNvSpPr/>
          <p:nvPr/>
        </p:nvSpPr>
        <p:spPr>
          <a:xfrm>
            <a:off x="5484261" y="2040215"/>
            <a:ext cx="128582" cy="2330334"/>
          </a:xfrm>
          <a:prstGeom prst="rect">
            <a:avLst/>
          </a:prstGeom>
          <a:solidFill>
            <a:srgbClr val="6D30D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38B53E-34C7-4303-BD02-A7A74F3EF66B}"/>
              </a:ext>
            </a:extLst>
          </p:cNvPr>
          <p:cNvSpPr/>
          <p:nvPr/>
        </p:nvSpPr>
        <p:spPr>
          <a:xfrm>
            <a:off x="8134485" y="2526540"/>
            <a:ext cx="116457" cy="1445823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19A6A4-2D22-41FD-9380-B9326F16F502}"/>
              </a:ext>
            </a:extLst>
          </p:cNvPr>
          <p:cNvSpPr txBox="1"/>
          <p:nvPr/>
        </p:nvSpPr>
        <p:spPr>
          <a:xfrm flipH="1">
            <a:off x="2072116" y="4639107"/>
            <a:ext cx="959917" cy="30139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ctr"/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C38EBD-0F7B-487A-A260-564BBE5DC629}"/>
              </a:ext>
            </a:extLst>
          </p:cNvPr>
          <p:cNvSpPr txBox="1"/>
          <p:nvPr/>
        </p:nvSpPr>
        <p:spPr>
          <a:xfrm flipH="1">
            <a:off x="5021311" y="4535747"/>
            <a:ext cx="881062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32C789-3146-4658-9203-8D610218CC30}"/>
              </a:ext>
            </a:extLst>
          </p:cNvPr>
          <p:cNvSpPr txBox="1"/>
          <p:nvPr/>
        </p:nvSpPr>
        <p:spPr>
          <a:xfrm flipH="1">
            <a:off x="7559682" y="4236519"/>
            <a:ext cx="1216011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dirty="0" err="1"/>
              <a:t>MyBatis</a:t>
            </a:r>
            <a:br>
              <a:rPr lang="en-US" altLang="ko-KR" dirty="0"/>
            </a:br>
            <a:r>
              <a:rPr lang="en-US" altLang="ko-KR" dirty="0"/>
              <a:t>&amp;</a:t>
            </a:r>
            <a:br>
              <a:rPr lang="en-US" altLang="ko-KR" dirty="0"/>
            </a:br>
            <a:r>
              <a:rPr lang="en-US" altLang="ko-KR" dirty="0"/>
              <a:t>Oracle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2A8548-ED7E-438D-9E14-8C2095D5E6B3}"/>
              </a:ext>
            </a:extLst>
          </p:cNvPr>
          <p:cNvSpPr txBox="1"/>
          <p:nvPr/>
        </p:nvSpPr>
        <p:spPr>
          <a:xfrm flipH="1">
            <a:off x="461948" y="1596826"/>
            <a:ext cx="1557287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050" dirty="0"/>
              <a:t>URL</a:t>
            </a:r>
            <a:br>
              <a:rPr lang="en-US" altLang="ko-KR" sz="1050" dirty="0"/>
            </a:br>
            <a:r>
              <a:rPr lang="en-US" altLang="ko-KR" sz="1050" dirty="0"/>
              <a:t>/bob/xxx/</a:t>
            </a:r>
            <a:r>
              <a:rPr lang="en-US" altLang="ko-KR" sz="1050" dirty="0" err="1"/>
              <a:t>xxx.bob</a:t>
            </a:r>
            <a:endParaRPr lang="ko-KR" altLang="en-US" sz="10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C073CE-81F3-48CE-B7CF-EF843FBB6D8D}"/>
              </a:ext>
            </a:extLst>
          </p:cNvPr>
          <p:cNvSpPr txBox="1"/>
          <p:nvPr/>
        </p:nvSpPr>
        <p:spPr>
          <a:xfrm flipH="1">
            <a:off x="1103540" y="2202558"/>
            <a:ext cx="1557287" cy="4154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050" dirty="0"/>
              <a:t>@AutoWired</a:t>
            </a:r>
            <a:br>
              <a:rPr lang="en-US" altLang="ko-KR" sz="1050" dirty="0"/>
            </a:br>
            <a:r>
              <a:rPr lang="en-US" altLang="ko-KR" sz="1050" dirty="0" err="1"/>
              <a:t>xxxLogic</a:t>
            </a:r>
            <a:r>
              <a:rPr lang="en-US" altLang="ko-KR" sz="1050" dirty="0"/>
              <a:t> </a:t>
            </a:r>
            <a:r>
              <a:rPr lang="en-US" altLang="ko-KR" sz="1050" dirty="0" err="1"/>
              <a:t>xxxLogic</a:t>
            </a:r>
            <a:r>
              <a:rPr lang="en-US" altLang="ko-KR" sz="1050" dirty="0"/>
              <a:t>;</a:t>
            </a:r>
            <a:endParaRPr lang="ko-KR" altLang="en-US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A23C63-00E1-4204-AFDF-5BFD8F420FD6}"/>
              </a:ext>
            </a:extLst>
          </p:cNvPr>
          <p:cNvSpPr txBox="1"/>
          <p:nvPr/>
        </p:nvSpPr>
        <p:spPr>
          <a:xfrm flipH="1">
            <a:off x="935066" y="796946"/>
            <a:ext cx="2461333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100" dirty="0"/>
              <a:t>@RequestMapping(“xxx/*”)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BFD1D3-68CE-46C8-B86C-25E3A9AE9C98}"/>
              </a:ext>
            </a:extLst>
          </p:cNvPr>
          <p:cNvSpPr txBox="1"/>
          <p:nvPr/>
        </p:nvSpPr>
        <p:spPr>
          <a:xfrm flipH="1">
            <a:off x="133137" y="4646785"/>
            <a:ext cx="905299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dirty="0"/>
              <a:t>View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76367D-1CA9-4F1A-8A47-FF0CA6CE3D1B}"/>
              </a:ext>
            </a:extLst>
          </p:cNvPr>
          <p:cNvCxnSpPr>
            <a:cxnSpLocks/>
          </p:cNvCxnSpPr>
          <p:nvPr/>
        </p:nvCxnSpPr>
        <p:spPr>
          <a:xfrm>
            <a:off x="0" y="2095500"/>
            <a:ext cx="2626253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15A820-0AB8-4853-A6ED-8B4F35A4D7E1}"/>
              </a:ext>
            </a:extLst>
          </p:cNvPr>
          <p:cNvCxnSpPr>
            <a:cxnSpLocks/>
          </p:cNvCxnSpPr>
          <p:nvPr/>
        </p:nvCxnSpPr>
        <p:spPr>
          <a:xfrm>
            <a:off x="2810474" y="2450170"/>
            <a:ext cx="267519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9530835-39AF-48EB-986D-4E2E90BEA99B}"/>
              </a:ext>
            </a:extLst>
          </p:cNvPr>
          <p:cNvCxnSpPr>
            <a:cxnSpLocks/>
          </p:cNvCxnSpPr>
          <p:nvPr/>
        </p:nvCxnSpPr>
        <p:spPr>
          <a:xfrm>
            <a:off x="5644326" y="2647246"/>
            <a:ext cx="247097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FCD88D1-0F71-4BF2-A78E-646751F6DEBD}"/>
              </a:ext>
            </a:extLst>
          </p:cNvPr>
          <p:cNvCxnSpPr>
            <a:cxnSpLocks/>
          </p:cNvCxnSpPr>
          <p:nvPr/>
        </p:nvCxnSpPr>
        <p:spPr>
          <a:xfrm flipH="1">
            <a:off x="5644326" y="3857625"/>
            <a:ext cx="24543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95BB4BE-58F6-4BBB-9FF6-9AA9D29AA385}"/>
              </a:ext>
            </a:extLst>
          </p:cNvPr>
          <p:cNvCxnSpPr>
            <a:cxnSpLocks/>
          </p:cNvCxnSpPr>
          <p:nvPr/>
        </p:nvCxnSpPr>
        <p:spPr>
          <a:xfrm flipH="1">
            <a:off x="2774655" y="4067607"/>
            <a:ext cx="27096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0BA056B-EC48-46C6-8390-1D8DB5F01DEE}"/>
              </a:ext>
            </a:extLst>
          </p:cNvPr>
          <p:cNvCxnSpPr>
            <a:cxnSpLocks/>
          </p:cNvCxnSpPr>
          <p:nvPr/>
        </p:nvCxnSpPr>
        <p:spPr>
          <a:xfrm flipH="1">
            <a:off x="0" y="4370549"/>
            <a:ext cx="26262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Google Shape;3628;p71">
            <a:extLst>
              <a:ext uri="{FF2B5EF4-FFF2-40B4-BE49-F238E27FC236}">
                <a16:creationId xmlns:a16="http://schemas.microsoft.com/office/drawing/2014/main" id="{750655CE-231F-499E-9758-E6AC06F6B8D0}"/>
              </a:ext>
            </a:extLst>
          </p:cNvPr>
          <p:cNvSpPr txBox="1">
            <a:spLocks/>
          </p:cNvSpPr>
          <p:nvPr/>
        </p:nvSpPr>
        <p:spPr>
          <a:xfrm>
            <a:off x="598925" y="62070"/>
            <a:ext cx="25083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ko"/>
              <a:buNone/>
              <a:defRPr sz="40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3200" b="1" spc="-150" dirty="0">
                <a:latin typeface="+mj-ea"/>
                <a:ea typeface="+mj-ea"/>
              </a:rPr>
              <a:t>UML : Spring</a:t>
            </a:r>
            <a:endParaRPr lang="en-US" sz="3200" b="1" spc="-150" dirty="0">
              <a:latin typeface="+mj-ea"/>
              <a:ea typeface="+mj-ea"/>
            </a:endParaRPr>
          </a:p>
        </p:txBody>
      </p:sp>
      <p:sp>
        <p:nvSpPr>
          <p:cNvPr id="7" name="Google Shape;3200;p49">
            <a:extLst>
              <a:ext uri="{FF2B5EF4-FFF2-40B4-BE49-F238E27FC236}">
                <a16:creationId xmlns:a16="http://schemas.microsoft.com/office/drawing/2014/main" id="{2797E170-F962-4D4F-A590-8A3CBB5C32C1}"/>
              </a:ext>
            </a:extLst>
          </p:cNvPr>
          <p:cNvSpPr txBox="1">
            <a:spLocks/>
          </p:cNvSpPr>
          <p:nvPr/>
        </p:nvSpPr>
        <p:spPr>
          <a:xfrm>
            <a:off x="-164255" y="171273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</a:t>
            </a:r>
            <a:r>
              <a:rPr lang="en-US" altLang="ko-KR" sz="4000" dirty="0"/>
              <a:t>3</a:t>
            </a:r>
            <a:endParaRPr lang="en" sz="4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73C6AE6-8297-43B1-90E7-955FB2609AB4}"/>
              </a:ext>
            </a:extLst>
          </p:cNvPr>
          <p:cNvSpPr txBox="1"/>
          <p:nvPr/>
        </p:nvSpPr>
        <p:spPr>
          <a:xfrm flipH="1">
            <a:off x="3905832" y="2526541"/>
            <a:ext cx="1557287" cy="4154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050" dirty="0"/>
              <a:t>@AutoWired</a:t>
            </a:r>
            <a:br>
              <a:rPr lang="en-US" altLang="ko-KR" sz="1050" dirty="0"/>
            </a:br>
            <a:r>
              <a:rPr lang="en-US" altLang="ko-KR" sz="1050" dirty="0" err="1"/>
              <a:t>xxxDao</a:t>
            </a:r>
            <a:r>
              <a:rPr lang="en-US" altLang="ko-KR" sz="1050" dirty="0"/>
              <a:t> </a:t>
            </a:r>
            <a:r>
              <a:rPr lang="en-US" altLang="ko-KR" sz="1050" dirty="0" err="1"/>
              <a:t>xxxDao</a:t>
            </a:r>
            <a:r>
              <a:rPr lang="en-US" altLang="ko-KR" sz="1050" dirty="0"/>
              <a:t>;</a:t>
            </a:r>
            <a:endParaRPr lang="ko-KR" altLang="en-US" sz="105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85AEF71-5BC2-4FA9-B758-C841CE51FFFB}"/>
              </a:ext>
            </a:extLst>
          </p:cNvPr>
          <p:cNvSpPr txBox="1"/>
          <p:nvPr/>
        </p:nvSpPr>
        <p:spPr>
          <a:xfrm flipH="1">
            <a:off x="5477149" y="2698635"/>
            <a:ext cx="2808271" cy="4154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050" dirty="0"/>
              <a:t>@AutoWired</a:t>
            </a:r>
            <a:br>
              <a:rPr lang="en-US" altLang="ko-KR" sz="1050" dirty="0"/>
            </a:br>
            <a:r>
              <a:rPr lang="en-US" altLang="ko-KR" sz="1050" dirty="0" err="1"/>
              <a:t>SqlSessionTemplate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sqlSessionTemplate</a:t>
            </a:r>
            <a:r>
              <a:rPr lang="en-US" altLang="ko-KR" sz="1050" dirty="0"/>
              <a:t>;</a:t>
            </a:r>
            <a:endParaRPr lang="ko-KR" altLang="en-US" sz="10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23C408-5892-4CD3-9972-E113F7329F47}"/>
              </a:ext>
            </a:extLst>
          </p:cNvPr>
          <p:cNvSpPr txBox="1"/>
          <p:nvPr/>
        </p:nvSpPr>
        <p:spPr>
          <a:xfrm flipH="1">
            <a:off x="3433297" y="768371"/>
            <a:ext cx="1557287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100" dirty="0"/>
              <a:t>@Service</a:t>
            </a:r>
            <a:endParaRPr lang="ko-KR" altLang="en-US" sz="11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B4FD6A4-454E-4431-A29A-4F93EFAE8D23}"/>
              </a:ext>
            </a:extLst>
          </p:cNvPr>
          <p:cNvSpPr txBox="1"/>
          <p:nvPr/>
        </p:nvSpPr>
        <p:spPr>
          <a:xfrm flipH="1">
            <a:off x="5123729" y="768371"/>
            <a:ext cx="1557287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100" dirty="0"/>
              <a:t>@Service</a:t>
            </a:r>
            <a:endParaRPr lang="ko-KR" altLang="en-US" sz="11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500058C-ACE9-4A60-A746-A7415A344D02}"/>
              </a:ext>
            </a:extLst>
          </p:cNvPr>
          <p:cNvSpPr txBox="1"/>
          <p:nvPr/>
        </p:nvSpPr>
        <p:spPr>
          <a:xfrm flipH="1">
            <a:off x="909038" y="597202"/>
            <a:ext cx="1557287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100" dirty="0"/>
              <a:t>@Controller</a:t>
            </a:r>
            <a:endParaRPr lang="ko-KR" altLang="en-US" sz="11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2B8E96-F6E2-4078-8626-780D729E09E9}"/>
              </a:ext>
            </a:extLst>
          </p:cNvPr>
          <p:cNvSpPr/>
          <p:nvPr/>
        </p:nvSpPr>
        <p:spPr>
          <a:xfrm>
            <a:off x="1278750" y="796946"/>
            <a:ext cx="1817618" cy="2330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BF96DB7-04D8-4127-A235-F2F0437AEB80}"/>
              </a:ext>
            </a:extLst>
          </p:cNvPr>
          <p:cNvSpPr/>
          <p:nvPr/>
        </p:nvSpPr>
        <p:spPr>
          <a:xfrm>
            <a:off x="1199545" y="2193656"/>
            <a:ext cx="1359186" cy="540184"/>
          </a:xfrm>
          <a:prstGeom prst="rect">
            <a:avLst/>
          </a:prstGeom>
          <a:noFill/>
          <a:ln w="28575" cap="flat" cmpd="sng" algn="ctr">
            <a:solidFill>
              <a:srgbClr val="40CCC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ED890DC-9C4E-40BD-A74D-EE09B9974BB4}"/>
              </a:ext>
            </a:extLst>
          </p:cNvPr>
          <p:cNvSpPr/>
          <p:nvPr/>
        </p:nvSpPr>
        <p:spPr>
          <a:xfrm>
            <a:off x="3981079" y="2525503"/>
            <a:ext cx="1359186" cy="540184"/>
          </a:xfrm>
          <a:prstGeom prst="rect">
            <a:avLst/>
          </a:prstGeom>
          <a:noFill/>
          <a:ln w="28575" cap="flat" cmpd="sng" algn="ctr">
            <a:solidFill>
              <a:srgbClr val="40CCC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03506-B2E6-4EE4-95FF-3DB46C051429}"/>
              </a:ext>
            </a:extLst>
          </p:cNvPr>
          <p:cNvSpPr/>
          <p:nvPr/>
        </p:nvSpPr>
        <p:spPr>
          <a:xfrm>
            <a:off x="5619954" y="2683765"/>
            <a:ext cx="2495345" cy="540184"/>
          </a:xfrm>
          <a:prstGeom prst="rect">
            <a:avLst/>
          </a:prstGeom>
          <a:noFill/>
          <a:ln w="28575" cap="flat" cmpd="sng" algn="ctr">
            <a:solidFill>
              <a:srgbClr val="40CCC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99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1" grpId="0" animBg="1"/>
      <p:bldP spid="72" grpId="0" animBg="1"/>
      <p:bldP spid="7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Google Shape;3765;p74"/>
          <p:cNvSpPr txBox="1">
            <a:spLocks noGrp="1"/>
          </p:cNvSpPr>
          <p:nvPr>
            <p:ph type="title" idx="2"/>
          </p:nvPr>
        </p:nvSpPr>
        <p:spPr>
          <a:xfrm>
            <a:off x="3395850" y="1539050"/>
            <a:ext cx="3153600" cy="11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766" name="Google Shape;3766;p74"/>
          <p:cNvGrpSpPr/>
          <p:nvPr/>
        </p:nvGrpSpPr>
        <p:grpSpPr>
          <a:xfrm>
            <a:off x="2840959" y="3777688"/>
            <a:ext cx="556310" cy="466597"/>
            <a:chOff x="3682534" y="3712263"/>
            <a:chExt cx="556310" cy="466597"/>
          </a:xfrm>
        </p:grpSpPr>
        <p:sp>
          <p:nvSpPr>
            <p:cNvPr id="3767" name="Google Shape;3767;p74"/>
            <p:cNvSpPr/>
            <p:nvPr/>
          </p:nvSpPr>
          <p:spPr>
            <a:xfrm>
              <a:off x="3682534" y="3712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74"/>
            <p:cNvSpPr/>
            <p:nvPr/>
          </p:nvSpPr>
          <p:spPr>
            <a:xfrm>
              <a:off x="3758605" y="37122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74"/>
            <p:cNvSpPr/>
            <p:nvPr/>
          </p:nvSpPr>
          <p:spPr>
            <a:xfrm>
              <a:off x="3834309" y="37122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74"/>
            <p:cNvSpPr/>
            <p:nvPr/>
          </p:nvSpPr>
          <p:spPr>
            <a:xfrm>
              <a:off x="3910012" y="3712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74"/>
            <p:cNvSpPr/>
            <p:nvPr/>
          </p:nvSpPr>
          <p:spPr>
            <a:xfrm>
              <a:off x="3985683" y="3712263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56" y="1"/>
                    <a:pt x="1" y="348"/>
                    <a:pt x="216" y="552"/>
                  </a:cubicBezTo>
                  <a:cubicBezTo>
                    <a:pt x="282" y="618"/>
                    <a:pt x="363" y="647"/>
                    <a:pt x="443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74"/>
            <p:cNvSpPr/>
            <p:nvPr/>
          </p:nvSpPr>
          <p:spPr>
            <a:xfrm>
              <a:off x="4061788" y="37122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74"/>
            <p:cNvSpPr/>
            <p:nvPr/>
          </p:nvSpPr>
          <p:spPr>
            <a:xfrm>
              <a:off x="4137491" y="3712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74"/>
            <p:cNvSpPr/>
            <p:nvPr/>
          </p:nvSpPr>
          <p:spPr>
            <a:xfrm>
              <a:off x="4213162" y="3712263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74"/>
            <p:cNvSpPr/>
            <p:nvPr/>
          </p:nvSpPr>
          <p:spPr>
            <a:xfrm>
              <a:off x="3682534" y="377596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74"/>
            <p:cNvSpPr/>
            <p:nvPr/>
          </p:nvSpPr>
          <p:spPr>
            <a:xfrm>
              <a:off x="3762216" y="377596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74"/>
            <p:cNvSpPr/>
            <p:nvPr/>
          </p:nvSpPr>
          <p:spPr>
            <a:xfrm>
              <a:off x="3834309" y="377596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74"/>
            <p:cNvSpPr/>
            <p:nvPr/>
          </p:nvSpPr>
          <p:spPr>
            <a:xfrm>
              <a:off x="3913590" y="3775963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74"/>
            <p:cNvSpPr/>
            <p:nvPr/>
          </p:nvSpPr>
          <p:spPr>
            <a:xfrm>
              <a:off x="3989695" y="377596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74"/>
            <p:cNvSpPr/>
            <p:nvPr/>
          </p:nvSpPr>
          <p:spPr>
            <a:xfrm>
              <a:off x="4061788" y="377596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74"/>
            <p:cNvSpPr/>
            <p:nvPr/>
          </p:nvSpPr>
          <p:spPr>
            <a:xfrm>
              <a:off x="4137491" y="377596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74"/>
            <p:cNvSpPr/>
            <p:nvPr/>
          </p:nvSpPr>
          <p:spPr>
            <a:xfrm>
              <a:off x="4217174" y="377596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74"/>
            <p:cNvSpPr/>
            <p:nvPr/>
          </p:nvSpPr>
          <p:spPr>
            <a:xfrm>
              <a:off x="3682534" y="3839228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43" y="1"/>
                  </a:moveTo>
                  <a:cubicBezTo>
                    <a:pt x="156" y="1"/>
                    <a:pt x="0" y="360"/>
                    <a:pt x="216" y="564"/>
                  </a:cubicBezTo>
                  <a:cubicBezTo>
                    <a:pt x="282" y="630"/>
                    <a:pt x="363" y="659"/>
                    <a:pt x="442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74"/>
            <p:cNvSpPr/>
            <p:nvPr/>
          </p:nvSpPr>
          <p:spPr>
            <a:xfrm>
              <a:off x="3758605" y="3839228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74"/>
            <p:cNvSpPr/>
            <p:nvPr/>
          </p:nvSpPr>
          <p:spPr>
            <a:xfrm>
              <a:off x="3834309" y="3839228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74"/>
            <p:cNvSpPr/>
            <p:nvPr/>
          </p:nvSpPr>
          <p:spPr>
            <a:xfrm>
              <a:off x="3910012" y="3839228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43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74"/>
            <p:cNvSpPr/>
            <p:nvPr/>
          </p:nvSpPr>
          <p:spPr>
            <a:xfrm>
              <a:off x="3985683" y="3839228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44" y="1"/>
                  </a:moveTo>
                  <a:cubicBezTo>
                    <a:pt x="156" y="1"/>
                    <a:pt x="1" y="360"/>
                    <a:pt x="216" y="564"/>
                  </a:cubicBezTo>
                  <a:cubicBezTo>
                    <a:pt x="282" y="630"/>
                    <a:pt x="363" y="659"/>
                    <a:pt x="443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74"/>
            <p:cNvSpPr/>
            <p:nvPr/>
          </p:nvSpPr>
          <p:spPr>
            <a:xfrm>
              <a:off x="4061788" y="3839228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74"/>
            <p:cNvSpPr/>
            <p:nvPr/>
          </p:nvSpPr>
          <p:spPr>
            <a:xfrm>
              <a:off x="4137491" y="3839228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7" y="659"/>
                    <a:pt x="758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74"/>
            <p:cNvSpPr/>
            <p:nvPr/>
          </p:nvSpPr>
          <p:spPr>
            <a:xfrm>
              <a:off x="4213162" y="3839228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44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4" y="630"/>
                    <a:pt x="358" y="659"/>
                    <a:pt x="439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74"/>
            <p:cNvSpPr/>
            <p:nvPr/>
          </p:nvSpPr>
          <p:spPr>
            <a:xfrm>
              <a:off x="3682534" y="3902928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21"/>
                    <a:pt x="363" y="652"/>
                    <a:pt x="442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74"/>
            <p:cNvSpPr/>
            <p:nvPr/>
          </p:nvSpPr>
          <p:spPr>
            <a:xfrm>
              <a:off x="3758605" y="3902928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74"/>
            <p:cNvSpPr/>
            <p:nvPr/>
          </p:nvSpPr>
          <p:spPr>
            <a:xfrm>
              <a:off x="3834309" y="3902928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74"/>
            <p:cNvSpPr/>
            <p:nvPr/>
          </p:nvSpPr>
          <p:spPr>
            <a:xfrm>
              <a:off x="3910012" y="3902928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2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74"/>
            <p:cNvSpPr/>
            <p:nvPr/>
          </p:nvSpPr>
          <p:spPr>
            <a:xfrm>
              <a:off x="3985683" y="3902928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6" y="0"/>
                    <a:pt x="1" y="347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9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74"/>
            <p:cNvSpPr/>
            <p:nvPr/>
          </p:nvSpPr>
          <p:spPr>
            <a:xfrm>
              <a:off x="4061788" y="3902928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74"/>
            <p:cNvSpPr/>
            <p:nvPr/>
          </p:nvSpPr>
          <p:spPr>
            <a:xfrm>
              <a:off x="4137491" y="3902928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8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74"/>
            <p:cNvSpPr/>
            <p:nvPr/>
          </p:nvSpPr>
          <p:spPr>
            <a:xfrm>
              <a:off x="4213162" y="3902928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9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74"/>
            <p:cNvSpPr/>
            <p:nvPr/>
          </p:nvSpPr>
          <p:spPr>
            <a:xfrm>
              <a:off x="3682534" y="396659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74"/>
            <p:cNvSpPr/>
            <p:nvPr/>
          </p:nvSpPr>
          <p:spPr>
            <a:xfrm>
              <a:off x="3762216" y="3966594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74"/>
            <p:cNvSpPr/>
            <p:nvPr/>
          </p:nvSpPr>
          <p:spPr>
            <a:xfrm>
              <a:off x="3834309" y="396659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74"/>
            <p:cNvSpPr/>
            <p:nvPr/>
          </p:nvSpPr>
          <p:spPr>
            <a:xfrm>
              <a:off x="3913590" y="3966594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74"/>
            <p:cNvSpPr/>
            <p:nvPr/>
          </p:nvSpPr>
          <p:spPr>
            <a:xfrm>
              <a:off x="3989695" y="3966594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74"/>
            <p:cNvSpPr/>
            <p:nvPr/>
          </p:nvSpPr>
          <p:spPr>
            <a:xfrm>
              <a:off x="4061788" y="396659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74"/>
            <p:cNvSpPr/>
            <p:nvPr/>
          </p:nvSpPr>
          <p:spPr>
            <a:xfrm>
              <a:off x="4137491" y="396659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74"/>
            <p:cNvSpPr/>
            <p:nvPr/>
          </p:nvSpPr>
          <p:spPr>
            <a:xfrm>
              <a:off x="4217174" y="3966594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74"/>
            <p:cNvSpPr/>
            <p:nvPr/>
          </p:nvSpPr>
          <p:spPr>
            <a:xfrm>
              <a:off x="3682534" y="403026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74"/>
            <p:cNvSpPr/>
            <p:nvPr/>
          </p:nvSpPr>
          <p:spPr>
            <a:xfrm>
              <a:off x="3758605" y="4030260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74"/>
            <p:cNvSpPr/>
            <p:nvPr/>
          </p:nvSpPr>
          <p:spPr>
            <a:xfrm>
              <a:off x="3834309" y="403026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74"/>
            <p:cNvSpPr/>
            <p:nvPr/>
          </p:nvSpPr>
          <p:spPr>
            <a:xfrm>
              <a:off x="3910012" y="403026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74"/>
            <p:cNvSpPr/>
            <p:nvPr/>
          </p:nvSpPr>
          <p:spPr>
            <a:xfrm>
              <a:off x="3985683" y="4030260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56" y="1"/>
                    <a:pt x="1" y="348"/>
                    <a:pt x="216" y="552"/>
                  </a:cubicBezTo>
                  <a:cubicBezTo>
                    <a:pt x="282" y="618"/>
                    <a:pt x="363" y="647"/>
                    <a:pt x="443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4"/>
            <p:cNvSpPr/>
            <p:nvPr/>
          </p:nvSpPr>
          <p:spPr>
            <a:xfrm>
              <a:off x="4061888" y="4030260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5" y="0"/>
                  </a:moveTo>
                  <a:cubicBezTo>
                    <a:pt x="136" y="0"/>
                    <a:pt x="1" y="351"/>
                    <a:pt x="201" y="552"/>
                  </a:cubicBezTo>
                  <a:cubicBezTo>
                    <a:pt x="267" y="618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1"/>
                    <a:pt x="429" y="1"/>
                  </a:cubicBezTo>
                  <a:cubicBezTo>
                    <a:pt x="424" y="1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74"/>
            <p:cNvSpPr/>
            <p:nvPr/>
          </p:nvSpPr>
          <p:spPr>
            <a:xfrm>
              <a:off x="4137491" y="403026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74"/>
            <p:cNvSpPr/>
            <p:nvPr/>
          </p:nvSpPr>
          <p:spPr>
            <a:xfrm>
              <a:off x="4213162" y="4030260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74"/>
            <p:cNvSpPr/>
            <p:nvPr/>
          </p:nvSpPr>
          <p:spPr>
            <a:xfrm>
              <a:off x="3682534" y="4093558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56" y="0"/>
                    <a:pt x="0" y="347"/>
                    <a:pt x="216" y="563"/>
                  </a:cubicBezTo>
                  <a:cubicBezTo>
                    <a:pt x="281" y="629"/>
                    <a:pt x="361" y="658"/>
                    <a:pt x="440" y="658"/>
                  </a:cubicBezTo>
                  <a:cubicBezTo>
                    <a:pt x="607" y="658"/>
                    <a:pt x="767" y="527"/>
                    <a:pt x="767" y="323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74"/>
            <p:cNvSpPr/>
            <p:nvPr/>
          </p:nvSpPr>
          <p:spPr>
            <a:xfrm>
              <a:off x="3762216" y="4093558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74"/>
            <p:cNvSpPr/>
            <p:nvPr/>
          </p:nvSpPr>
          <p:spPr>
            <a:xfrm>
              <a:off x="3834309" y="4093558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74"/>
            <p:cNvSpPr/>
            <p:nvPr/>
          </p:nvSpPr>
          <p:spPr>
            <a:xfrm>
              <a:off x="3913590" y="4093558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24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3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74"/>
            <p:cNvSpPr/>
            <p:nvPr/>
          </p:nvSpPr>
          <p:spPr>
            <a:xfrm>
              <a:off x="3989695" y="4093558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74"/>
            <p:cNvSpPr/>
            <p:nvPr/>
          </p:nvSpPr>
          <p:spPr>
            <a:xfrm>
              <a:off x="4061788" y="4093558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74"/>
            <p:cNvSpPr/>
            <p:nvPr/>
          </p:nvSpPr>
          <p:spPr>
            <a:xfrm>
              <a:off x="4137491" y="4093558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49" y="658"/>
                    <a:pt x="429" y="658"/>
                  </a:cubicBezTo>
                  <a:cubicBezTo>
                    <a:pt x="596" y="658"/>
                    <a:pt x="758" y="527"/>
                    <a:pt x="767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74"/>
            <p:cNvSpPr/>
            <p:nvPr/>
          </p:nvSpPr>
          <p:spPr>
            <a:xfrm>
              <a:off x="4217174" y="4093558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74"/>
            <p:cNvSpPr/>
            <p:nvPr/>
          </p:nvSpPr>
          <p:spPr>
            <a:xfrm>
              <a:off x="3682534" y="415722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74"/>
            <p:cNvSpPr/>
            <p:nvPr/>
          </p:nvSpPr>
          <p:spPr>
            <a:xfrm>
              <a:off x="3758605" y="4157224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74"/>
            <p:cNvSpPr/>
            <p:nvPr/>
          </p:nvSpPr>
          <p:spPr>
            <a:xfrm>
              <a:off x="3834309" y="415722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74"/>
            <p:cNvSpPr/>
            <p:nvPr/>
          </p:nvSpPr>
          <p:spPr>
            <a:xfrm>
              <a:off x="3910012" y="415722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74"/>
            <p:cNvSpPr/>
            <p:nvPr/>
          </p:nvSpPr>
          <p:spPr>
            <a:xfrm>
              <a:off x="3985683" y="4157224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56" y="0"/>
                    <a:pt x="1" y="348"/>
                    <a:pt x="216" y="551"/>
                  </a:cubicBezTo>
                  <a:cubicBezTo>
                    <a:pt x="282" y="617"/>
                    <a:pt x="363" y="647"/>
                    <a:pt x="443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74"/>
            <p:cNvSpPr/>
            <p:nvPr/>
          </p:nvSpPr>
          <p:spPr>
            <a:xfrm>
              <a:off x="4061788" y="415722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74"/>
            <p:cNvSpPr/>
            <p:nvPr/>
          </p:nvSpPr>
          <p:spPr>
            <a:xfrm>
              <a:off x="4137491" y="415722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7" y="647"/>
                    <a:pt x="758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74"/>
            <p:cNvSpPr/>
            <p:nvPr/>
          </p:nvSpPr>
          <p:spPr>
            <a:xfrm>
              <a:off x="4213162" y="4157224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1" name="Google Shape;3831;p74"/>
          <p:cNvSpPr/>
          <p:nvPr/>
        </p:nvSpPr>
        <p:spPr>
          <a:xfrm>
            <a:off x="3459700" y="3165927"/>
            <a:ext cx="719361" cy="1977531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2" name="Google Shape;3832;p74"/>
          <p:cNvSpPr/>
          <p:nvPr/>
        </p:nvSpPr>
        <p:spPr>
          <a:xfrm>
            <a:off x="1534936" y="4350416"/>
            <a:ext cx="2870924" cy="358076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3" name="Google Shape;3833;p74"/>
          <p:cNvSpPr/>
          <p:nvPr/>
        </p:nvSpPr>
        <p:spPr>
          <a:xfrm>
            <a:off x="8322189" y="2288375"/>
            <a:ext cx="403755" cy="375030"/>
          </a:xfrm>
          <a:custGeom>
            <a:avLst/>
            <a:gdLst/>
            <a:ahLst/>
            <a:cxnLst/>
            <a:rect l="l" t="t" r="r" b="b"/>
            <a:pathLst>
              <a:path w="12074" h="11215" extrusionOk="0">
                <a:moveTo>
                  <a:pt x="6019" y="1"/>
                </a:moveTo>
                <a:cubicBezTo>
                  <a:pt x="3324" y="1"/>
                  <a:pt x="945" y="1954"/>
                  <a:pt x="504" y="4711"/>
                </a:cubicBezTo>
                <a:cubicBezTo>
                  <a:pt x="1" y="7765"/>
                  <a:pt x="2085" y="10652"/>
                  <a:pt x="5139" y="11143"/>
                </a:cubicBezTo>
                <a:cubicBezTo>
                  <a:pt x="5441" y="11191"/>
                  <a:pt x="5741" y="11215"/>
                  <a:pt x="6037" y="11215"/>
                </a:cubicBezTo>
                <a:cubicBezTo>
                  <a:pt x="8740" y="11215"/>
                  <a:pt x="11128" y="9260"/>
                  <a:pt x="11571" y="6508"/>
                </a:cubicBezTo>
                <a:cubicBezTo>
                  <a:pt x="12074" y="3453"/>
                  <a:pt x="9990" y="567"/>
                  <a:pt x="6936" y="76"/>
                </a:cubicBezTo>
                <a:cubicBezTo>
                  <a:pt x="6628" y="25"/>
                  <a:pt x="6322" y="1"/>
                  <a:pt x="60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4" name="Google Shape;3834;p74"/>
          <p:cNvSpPr/>
          <p:nvPr/>
        </p:nvSpPr>
        <p:spPr>
          <a:xfrm>
            <a:off x="6909605" y="2950546"/>
            <a:ext cx="624425" cy="624425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5" name="Google Shape;3835;p74"/>
          <p:cNvSpPr/>
          <p:nvPr/>
        </p:nvSpPr>
        <p:spPr>
          <a:xfrm>
            <a:off x="8181208" y="2133081"/>
            <a:ext cx="685721" cy="685319"/>
          </a:xfrm>
          <a:custGeom>
            <a:avLst/>
            <a:gdLst/>
            <a:ahLst/>
            <a:cxnLst/>
            <a:rect l="l" t="t" r="r" b="b"/>
            <a:pathLst>
              <a:path w="20506" h="20494" fill="none" extrusionOk="0">
                <a:moveTo>
                  <a:pt x="16853" y="3642"/>
                </a:moveTo>
                <a:cubicBezTo>
                  <a:pt x="20506" y="7295"/>
                  <a:pt x="20506" y="13200"/>
                  <a:pt x="16853" y="16853"/>
                </a:cubicBezTo>
                <a:cubicBezTo>
                  <a:pt x="13200" y="20494"/>
                  <a:pt x="7295" y="20494"/>
                  <a:pt x="3642" y="16853"/>
                </a:cubicBezTo>
                <a:cubicBezTo>
                  <a:pt x="1" y="13200"/>
                  <a:pt x="1" y="7295"/>
                  <a:pt x="3642" y="3642"/>
                </a:cubicBezTo>
                <a:cubicBezTo>
                  <a:pt x="7295" y="1"/>
                  <a:pt x="13200" y="1"/>
                  <a:pt x="16853" y="3642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74"/>
          <p:cNvSpPr/>
          <p:nvPr/>
        </p:nvSpPr>
        <p:spPr>
          <a:xfrm>
            <a:off x="6760598" y="2245639"/>
            <a:ext cx="2164003" cy="1311316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74"/>
          <p:cNvSpPr/>
          <p:nvPr/>
        </p:nvSpPr>
        <p:spPr>
          <a:xfrm>
            <a:off x="8214077" y="0"/>
            <a:ext cx="620011" cy="890373"/>
          </a:xfrm>
          <a:custGeom>
            <a:avLst/>
            <a:gdLst/>
            <a:ahLst/>
            <a:cxnLst/>
            <a:rect l="l" t="t" r="r" b="b"/>
            <a:pathLst>
              <a:path w="18541" h="26626" extrusionOk="0">
                <a:moveTo>
                  <a:pt x="0" y="0"/>
                </a:moveTo>
                <a:lnTo>
                  <a:pt x="0" y="26625"/>
                </a:lnTo>
                <a:lnTo>
                  <a:pt x="12624" y="26625"/>
                </a:lnTo>
                <a:cubicBezTo>
                  <a:pt x="15894" y="26625"/>
                  <a:pt x="18541" y="23966"/>
                  <a:pt x="18541" y="20708"/>
                </a:cubicBezTo>
                <a:lnTo>
                  <a:pt x="185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8" name="Google Shape;3838;p74"/>
          <p:cNvSpPr/>
          <p:nvPr/>
        </p:nvSpPr>
        <p:spPr>
          <a:xfrm>
            <a:off x="8524064" y="92130"/>
            <a:ext cx="33" cy="2395107"/>
          </a:xfrm>
          <a:custGeom>
            <a:avLst/>
            <a:gdLst/>
            <a:ahLst/>
            <a:cxnLst/>
            <a:rect l="l" t="t" r="r" b="b"/>
            <a:pathLst>
              <a:path w="1" h="71624" fill="none" extrusionOk="0">
                <a:moveTo>
                  <a:pt x="0" y="71624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39" name="Google Shape;3839;p74"/>
          <p:cNvCxnSpPr/>
          <p:nvPr/>
        </p:nvCxnSpPr>
        <p:spPr>
          <a:xfrm>
            <a:off x="8524063" y="-152400"/>
            <a:ext cx="0" cy="26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3201;p49">
            <a:extLst>
              <a:ext uri="{FF2B5EF4-FFF2-40B4-BE49-F238E27FC236}">
                <a16:creationId xmlns:a16="http://schemas.microsoft.com/office/drawing/2014/main" id="{C56D9FB9-54A6-4F5F-A41F-866BCA10DDE0}"/>
              </a:ext>
            </a:extLst>
          </p:cNvPr>
          <p:cNvSpPr txBox="1">
            <a:spLocks/>
          </p:cNvSpPr>
          <p:nvPr/>
        </p:nvSpPr>
        <p:spPr>
          <a:xfrm>
            <a:off x="3459700" y="2303758"/>
            <a:ext cx="3686547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4000" b="1" spc="-150" dirty="0">
                <a:latin typeface="+mj-ea"/>
                <a:ea typeface="+mj-ea"/>
              </a:rPr>
              <a:t>적용 기술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28;p71">
            <a:extLst>
              <a:ext uri="{FF2B5EF4-FFF2-40B4-BE49-F238E27FC236}">
                <a16:creationId xmlns:a16="http://schemas.microsoft.com/office/drawing/2014/main" id="{D05E772E-A324-467F-9876-6DD86BF54C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633" y="104434"/>
            <a:ext cx="20538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spc="-150" dirty="0">
                <a:latin typeface="+mj-ea"/>
                <a:ea typeface="+mj-ea"/>
              </a:rPr>
              <a:t>적용기술</a:t>
            </a:r>
            <a:endParaRPr sz="3200" b="1" spc="-150" dirty="0">
              <a:latin typeface="+mj-ea"/>
              <a:ea typeface="+mj-ea"/>
            </a:endParaRPr>
          </a:p>
        </p:txBody>
      </p:sp>
      <p:sp>
        <p:nvSpPr>
          <p:cNvPr id="10" name="Google Shape;3200;p49">
            <a:extLst>
              <a:ext uri="{FF2B5EF4-FFF2-40B4-BE49-F238E27FC236}">
                <a16:creationId xmlns:a16="http://schemas.microsoft.com/office/drawing/2014/main" id="{7552B2A5-2DDB-4CB4-966D-96DB75968257}"/>
              </a:ext>
            </a:extLst>
          </p:cNvPr>
          <p:cNvSpPr txBox="1">
            <a:spLocks/>
          </p:cNvSpPr>
          <p:nvPr/>
        </p:nvSpPr>
        <p:spPr>
          <a:xfrm>
            <a:off x="6476453" y="213637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</a:t>
            </a:r>
            <a:r>
              <a:rPr lang="en-US" altLang="ko-KR" sz="4000" dirty="0"/>
              <a:t>4</a:t>
            </a:r>
            <a:endParaRPr lang="en" sz="4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5AD302-2394-4F6F-B2F4-1037894E93CC}"/>
              </a:ext>
            </a:extLst>
          </p:cNvPr>
          <p:cNvGrpSpPr/>
          <p:nvPr/>
        </p:nvGrpSpPr>
        <p:grpSpPr>
          <a:xfrm>
            <a:off x="674254" y="555884"/>
            <a:ext cx="7788753" cy="4134039"/>
            <a:chOff x="674254" y="555884"/>
            <a:chExt cx="7788753" cy="413403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E9A9C8-606A-4E85-99DB-3CF08CF75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932" b="31223"/>
            <a:stretch/>
          </p:blipFill>
          <p:spPr>
            <a:xfrm>
              <a:off x="2934633" y="1408401"/>
              <a:ext cx="1905000" cy="759041"/>
            </a:xfrm>
            <a:prstGeom prst="rect">
              <a:avLst/>
            </a:prstGeom>
          </p:spPr>
        </p:pic>
        <p:grpSp>
          <p:nvGrpSpPr>
            <p:cNvPr id="3318" name="그룹 3317">
              <a:extLst>
                <a:ext uri="{FF2B5EF4-FFF2-40B4-BE49-F238E27FC236}">
                  <a16:creationId xmlns:a16="http://schemas.microsoft.com/office/drawing/2014/main" id="{67DB488B-164B-403C-9995-0C40495C5289}"/>
                </a:ext>
              </a:extLst>
            </p:cNvPr>
            <p:cNvGrpSpPr/>
            <p:nvPr/>
          </p:nvGrpSpPr>
          <p:grpSpPr>
            <a:xfrm>
              <a:off x="674254" y="555884"/>
              <a:ext cx="7788753" cy="4134039"/>
              <a:chOff x="674254" y="555884"/>
              <a:chExt cx="7788753" cy="4134039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AF92570C-CF32-445E-96E8-8251ACBA01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254" y="2251687"/>
                <a:ext cx="7767782" cy="0"/>
              </a:xfrm>
              <a:prstGeom prst="line">
                <a:avLst/>
              </a:prstGeom>
              <a:ln w="127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6C992A6-9718-4D6E-8914-7AB0829241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2658" y="632739"/>
                <a:ext cx="1602830" cy="727923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0C13B36B-A21E-4B27-B582-53699112B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698" y="610079"/>
                <a:ext cx="1459923" cy="81106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FBCCD36-AA0D-4D7F-85EA-C34EB7BF6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082" y="1325506"/>
                <a:ext cx="852560" cy="850899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E8FB6FE4-9D83-49F3-B9A2-56F2F6E1C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65179" y="1408449"/>
                <a:ext cx="1383437" cy="728125"/>
              </a:xfrm>
              <a:prstGeom prst="rect">
                <a:avLst/>
              </a:prstGeom>
            </p:spPr>
          </p:pic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3D89D19D-8B36-4533-88D2-2FC12075F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961" y="555884"/>
                <a:ext cx="0" cy="1695803"/>
              </a:xfrm>
              <a:prstGeom prst="line">
                <a:avLst/>
              </a:prstGeom>
              <a:ln w="127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9C33A801-9C4B-4E76-9444-D3D108AAF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47303" y="845054"/>
                <a:ext cx="1108153" cy="1108153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1703CAC9-E037-422E-A1BE-493CC6D12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11903" y="640879"/>
                <a:ext cx="1515654" cy="538057"/>
              </a:xfrm>
              <a:prstGeom prst="rect">
                <a:avLst/>
              </a:prstGeom>
            </p:spPr>
          </p:pic>
          <p:pic>
            <p:nvPicPr>
              <p:cNvPr id="3264" name="그림 3263">
                <a:extLst>
                  <a:ext uri="{FF2B5EF4-FFF2-40B4-BE49-F238E27FC236}">
                    <a16:creationId xmlns:a16="http://schemas.microsoft.com/office/drawing/2014/main" id="{ECFF3FB9-207D-4F22-91B0-5B76CAE7D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86767" y="1147087"/>
                <a:ext cx="1792535" cy="644727"/>
              </a:xfrm>
              <a:prstGeom prst="rect">
                <a:avLst/>
              </a:prstGeom>
            </p:spPr>
          </p:pic>
          <p:pic>
            <p:nvPicPr>
              <p:cNvPr id="3269" name="그림 3268">
                <a:extLst>
                  <a:ext uri="{FF2B5EF4-FFF2-40B4-BE49-F238E27FC236}">
                    <a16:creationId xmlns:a16="http://schemas.microsoft.com/office/drawing/2014/main" id="{78E666A2-5F97-46B9-AEAF-63DCF83FC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5442" y="2345788"/>
                <a:ext cx="2127673" cy="1250885"/>
              </a:xfrm>
              <a:prstGeom prst="rect">
                <a:avLst/>
              </a:prstGeom>
            </p:spPr>
          </p:pic>
          <p:pic>
            <p:nvPicPr>
              <p:cNvPr id="3271" name="그림 3270">
                <a:extLst>
                  <a:ext uri="{FF2B5EF4-FFF2-40B4-BE49-F238E27FC236}">
                    <a16:creationId xmlns:a16="http://schemas.microsoft.com/office/drawing/2014/main" id="{7BEE9705-1FAA-4B29-B7CD-BE5054E8B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29626" y="3585858"/>
                <a:ext cx="1598564" cy="894915"/>
              </a:xfrm>
              <a:prstGeom prst="rect">
                <a:avLst/>
              </a:prstGeom>
            </p:spPr>
          </p:pic>
          <p:pic>
            <p:nvPicPr>
              <p:cNvPr id="3275" name="그림 3274">
                <a:extLst>
                  <a:ext uri="{FF2B5EF4-FFF2-40B4-BE49-F238E27FC236}">
                    <a16:creationId xmlns:a16="http://schemas.microsoft.com/office/drawing/2014/main" id="{E8A74C7D-690B-4AE8-803E-5E128EED7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78387" y="2326969"/>
                <a:ext cx="700666" cy="1282411"/>
              </a:xfrm>
              <a:prstGeom prst="rect">
                <a:avLst/>
              </a:prstGeom>
            </p:spPr>
          </p:pic>
          <p:pic>
            <p:nvPicPr>
              <p:cNvPr id="3277" name="그림 3276">
                <a:extLst>
                  <a:ext uri="{FF2B5EF4-FFF2-40B4-BE49-F238E27FC236}">
                    <a16:creationId xmlns:a16="http://schemas.microsoft.com/office/drawing/2014/main" id="{F5701C5B-7ECD-4550-A32C-CC03F1E82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43012" y="3596673"/>
                <a:ext cx="2004291" cy="1093250"/>
              </a:xfrm>
              <a:prstGeom prst="rect">
                <a:avLst/>
              </a:prstGeom>
            </p:spPr>
          </p:pic>
          <p:pic>
            <p:nvPicPr>
              <p:cNvPr id="3300" name="그림 3299">
                <a:extLst>
                  <a:ext uri="{FF2B5EF4-FFF2-40B4-BE49-F238E27FC236}">
                    <a16:creationId xmlns:a16="http://schemas.microsoft.com/office/drawing/2014/main" id="{450158F0-3E4E-4048-A5B3-3079BA8A0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91405" y="2436699"/>
                <a:ext cx="812945" cy="812945"/>
              </a:xfrm>
              <a:prstGeom prst="rect">
                <a:avLst/>
              </a:prstGeom>
            </p:spPr>
          </p:pic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1EDF05C7-7AFF-4B1D-97D9-509D798112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2453" y="2251687"/>
                <a:ext cx="0" cy="1208902"/>
              </a:xfrm>
              <a:prstGeom prst="line">
                <a:avLst/>
              </a:prstGeom>
              <a:ln w="127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4122CC0-9EDB-46C8-ACE2-980A5001B0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44687" y="3460589"/>
                <a:ext cx="2597349" cy="0"/>
              </a:xfrm>
              <a:prstGeom prst="line">
                <a:avLst/>
              </a:prstGeom>
              <a:ln w="127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3305" name="그림 3304">
                <a:extLst>
                  <a:ext uri="{FF2B5EF4-FFF2-40B4-BE49-F238E27FC236}">
                    <a16:creationId xmlns:a16="http://schemas.microsoft.com/office/drawing/2014/main" id="{201DC7E8-0D83-4A6C-A8CC-EBAEFFDB00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43677" y="2557658"/>
                <a:ext cx="1371169" cy="889239"/>
              </a:xfrm>
              <a:prstGeom prst="rect">
                <a:avLst/>
              </a:prstGeom>
            </p:spPr>
          </p:pic>
          <p:pic>
            <p:nvPicPr>
              <p:cNvPr id="3307" name="그림 3306">
                <a:extLst>
                  <a:ext uri="{FF2B5EF4-FFF2-40B4-BE49-F238E27FC236}">
                    <a16:creationId xmlns:a16="http://schemas.microsoft.com/office/drawing/2014/main" id="{B9C2AD32-EBDB-41FF-9A13-1D3991741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38829" y="3654348"/>
                <a:ext cx="1738487" cy="977899"/>
              </a:xfrm>
              <a:prstGeom prst="rect">
                <a:avLst/>
              </a:prstGeom>
            </p:spPr>
          </p:pic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19CA7E4E-EAFF-42C7-90AE-C31A856C9C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44687" y="2251687"/>
                <a:ext cx="0" cy="1208902"/>
              </a:xfrm>
              <a:prstGeom prst="line">
                <a:avLst/>
              </a:prstGeom>
              <a:ln w="127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3310" name="그림 3309">
                <a:extLst>
                  <a:ext uri="{FF2B5EF4-FFF2-40B4-BE49-F238E27FC236}">
                    <a16:creationId xmlns:a16="http://schemas.microsoft.com/office/drawing/2014/main" id="{ECD3B208-BC62-4BF3-A3EC-F252701A4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76453" y="1714908"/>
                <a:ext cx="1986554" cy="499476"/>
              </a:xfrm>
              <a:prstGeom prst="rect">
                <a:avLst/>
              </a:prstGeom>
            </p:spPr>
          </p:pic>
          <p:pic>
            <p:nvPicPr>
              <p:cNvPr id="3316" name="그림 3315">
                <a:extLst>
                  <a:ext uri="{FF2B5EF4-FFF2-40B4-BE49-F238E27FC236}">
                    <a16:creationId xmlns:a16="http://schemas.microsoft.com/office/drawing/2014/main" id="{07A715BD-94A3-4143-90E2-6C0F41460A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66563" y="2413659"/>
                <a:ext cx="884959" cy="884959"/>
              </a:xfrm>
              <a:prstGeom prst="rect">
                <a:avLst/>
              </a:prstGeom>
            </p:spPr>
          </p:pic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534CD41-666B-4EDB-B953-657B174745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4111" y="555884"/>
                <a:ext cx="0" cy="1695803"/>
              </a:xfrm>
              <a:prstGeom prst="line">
                <a:avLst/>
              </a:prstGeom>
              <a:ln w="127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3267" name="그림 3266">
                <a:extLst>
                  <a:ext uri="{FF2B5EF4-FFF2-40B4-BE49-F238E27FC236}">
                    <a16:creationId xmlns:a16="http://schemas.microsoft.com/office/drawing/2014/main" id="{F6142E1C-0A81-4508-8AE1-0D1671DD7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67136" y="651453"/>
                <a:ext cx="953197" cy="953197"/>
              </a:xfrm>
              <a:prstGeom prst="rect">
                <a:avLst/>
              </a:prstGeom>
            </p:spPr>
          </p:pic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045429-6BEC-4122-BB5B-51B379BCC6B0}"/>
              </a:ext>
            </a:extLst>
          </p:cNvPr>
          <p:cNvSpPr/>
          <p:nvPr/>
        </p:nvSpPr>
        <p:spPr>
          <a:xfrm>
            <a:off x="654611" y="438900"/>
            <a:ext cx="7834778" cy="1815714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/>
              <a:t>BACK - END</a:t>
            </a:r>
            <a:endParaRPr lang="ko-KR" altLang="en-US" sz="48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E0D139A-CC64-4C0C-A641-D09160E9E1AE}"/>
              </a:ext>
            </a:extLst>
          </p:cNvPr>
          <p:cNvSpPr/>
          <p:nvPr/>
        </p:nvSpPr>
        <p:spPr>
          <a:xfrm>
            <a:off x="654610" y="2250385"/>
            <a:ext cx="7834780" cy="2381736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/>
              <a:t>FRONT - END</a:t>
            </a:r>
            <a:endParaRPr lang="ko-KR" altLang="en-US" sz="48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C14425-C4AF-4830-B633-E830A4F0EA47}"/>
              </a:ext>
            </a:extLst>
          </p:cNvPr>
          <p:cNvSpPr/>
          <p:nvPr/>
        </p:nvSpPr>
        <p:spPr>
          <a:xfrm>
            <a:off x="654610" y="2241422"/>
            <a:ext cx="7834780" cy="2381736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/>
              <a:t>FRONT - END</a:t>
            </a:r>
            <a:endParaRPr lang="ko-KR" alt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3" grpId="0" animBg="1"/>
      <p:bldP spid="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"/>
          <p:cNvSpPr txBox="1">
            <a:spLocks noGrp="1"/>
          </p:cNvSpPr>
          <p:nvPr>
            <p:ph type="title"/>
          </p:nvPr>
        </p:nvSpPr>
        <p:spPr>
          <a:xfrm>
            <a:off x="1616364" y="812800"/>
            <a:ext cx="2223898" cy="1758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0" dirty="0"/>
              <a:t>05</a:t>
            </a:r>
            <a:endParaRPr sz="12000" dirty="0"/>
          </a:p>
        </p:txBody>
      </p:sp>
      <p:sp>
        <p:nvSpPr>
          <p:cNvPr id="9" name="Google Shape;3201;p49">
            <a:extLst>
              <a:ext uri="{FF2B5EF4-FFF2-40B4-BE49-F238E27FC236}">
                <a16:creationId xmlns:a16="http://schemas.microsoft.com/office/drawing/2014/main" id="{CF598C69-EDB3-4C96-8A46-147790989607}"/>
              </a:ext>
            </a:extLst>
          </p:cNvPr>
          <p:cNvSpPr txBox="1">
            <a:spLocks/>
          </p:cNvSpPr>
          <p:nvPr/>
        </p:nvSpPr>
        <p:spPr>
          <a:xfrm>
            <a:off x="4257964" y="2303758"/>
            <a:ext cx="5247777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4000" b="1" spc="-150" dirty="0">
                <a:latin typeface="+mj-ea"/>
                <a:ea typeface="+mj-ea"/>
              </a:rPr>
              <a:t>주요 기능과</a:t>
            </a:r>
          </a:p>
        </p:txBody>
      </p:sp>
      <p:sp>
        <p:nvSpPr>
          <p:cNvPr id="4" name="Google Shape;3201;p49">
            <a:extLst>
              <a:ext uri="{FF2B5EF4-FFF2-40B4-BE49-F238E27FC236}">
                <a16:creationId xmlns:a16="http://schemas.microsoft.com/office/drawing/2014/main" id="{A1409E08-D5D6-4308-9C7D-A0EE0C50946B}"/>
              </a:ext>
            </a:extLst>
          </p:cNvPr>
          <p:cNvSpPr txBox="1">
            <a:spLocks/>
          </p:cNvSpPr>
          <p:nvPr/>
        </p:nvSpPr>
        <p:spPr>
          <a:xfrm>
            <a:off x="6207344" y="2997095"/>
            <a:ext cx="2524673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4000" b="1" spc="-150" dirty="0">
                <a:latin typeface="+mj-ea"/>
                <a:ea typeface="+mj-ea"/>
              </a:rPr>
              <a:t>소스 코드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7ED53D-267D-4496-B9E9-7E43451F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9" y="727934"/>
            <a:ext cx="7667430" cy="4271391"/>
          </a:xfrm>
          <a:prstGeom prst="rect">
            <a:avLst/>
          </a:prstGeom>
          <a:ln w="38100" cap="sq">
            <a:solidFill>
              <a:srgbClr val="E3722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68ABDA1-B555-4AAC-91E6-982EC514E7D7}"/>
              </a:ext>
            </a:extLst>
          </p:cNvPr>
          <p:cNvGrpSpPr/>
          <p:nvPr/>
        </p:nvGrpSpPr>
        <p:grpSpPr>
          <a:xfrm>
            <a:off x="291655" y="762001"/>
            <a:ext cx="8766620" cy="1941028"/>
            <a:chOff x="291655" y="762001"/>
            <a:chExt cx="8766620" cy="194102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7EB54FA-EAEB-4A6B-AFD3-C0C2ABFA949E}"/>
                </a:ext>
              </a:extLst>
            </p:cNvPr>
            <p:cNvSpPr/>
            <p:nvPr/>
          </p:nvSpPr>
          <p:spPr>
            <a:xfrm>
              <a:off x="291655" y="764615"/>
              <a:ext cx="7122936" cy="1938414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19AD7ED-666A-42A5-B79D-B6E9731F4D27}"/>
                </a:ext>
              </a:extLst>
            </p:cNvPr>
            <p:cNvSpPr/>
            <p:nvPr/>
          </p:nvSpPr>
          <p:spPr>
            <a:xfrm>
              <a:off x="7414591" y="762001"/>
              <a:ext cx="1643684" cy="193841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앨범형 게시판</a:t>
              </a:r>
              <a:endParaRPr lang="en-US" altLang="ko-KR" b="1" dirty="0"/>
            </a:p>
            <a:p>
              <a:pPr algn="ctr"/>
              <a:br>
                <a:rPr lang="en-US" altLang="ko-KR" dirty="0"/>
              </a:br>
              <a:r>
                <a:rPr lang="ko-KR" altLang="en-US" sz="1200" dirty="0"/>
                <a:t>게시판 테이블 생성</a:t>
              </a:r>
              <a:br>
                <a:rPr lang="en-US" altLang="ko-KR" sz="1200" dirty="0"/>
              </a:br>
              <a:r>
                <a:rPr lang="ko-KR" altLang="en-US" sz="1200" dirty="0"/>
                <a:t>파일 테이블 생성</a:t>
              </a:r>
              <a:br>
                <a:rPr lang="en-US" altLang="ko-KR" sz="1200" dirty="0"/>
              </a:br>
              <a:r>
                <a:rPr lang="ko-KR" altLang="en-US" sz="1200" dirty="0"/>
                <a:t>파일 시퀀스 생성</a:t>
              </a:r>
              <a:br>
                <a:rPr lang="en-US" altLang="ko-KR" sz="1200" dirty="0"/>
              </a:br>
              <a:r>
                <a:rPr lang="ko-KR" altLang="en-US" sz="1200" dirty="0"/>
                <a:t>게시판 시퀀스 생성</a:t>
              </a:r>
              <a:br>
                <a:rPr lang="en-US" altLang="ko-KR" sz="1200" dirty="0"/>
              </a:br>
              <a:r>
                <a:rPr lang="ko-KR" altLang="en-US" sz="1200" dirty="0"/>
                <a:t>솔루션 테이블 입력</a:t>
              </a:r>
              <a:br>
                <a:rPr lang="en-US" altLang="ko-KR" dirty="0"/>
              </a:br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95C79BC-E395-43B4-872D-FBF980F971FB}"/>
              </a:ext>
            </a:extLst>
          </p:cNvPr>
          <p:cNvGrpSpPr/>
          <p:nvPr/>
        </p:nvGrpSpPr>
        <p:grpSpPr>
          <a:xfrm>
            <a:off x="291655" y="2920779"/>
            <a:ext cx="8766620" cy="1851270"/>
            <a:chOff x="291655" y="2920779"/>
            <a:chExt cx="8766620" cy="185127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F6554A1-CEA2-45BF-A30F-8B8A246D1029}"/>
                </a:ext>
              </a:extLst>
            </p:cNvPr>
            <p:cNvSpPr/>
            <p:nvPr/>
          </p:nvSpPr>
          <p:spPr>
            <a:xfrm>
              <a:off x="291655" y="2920779"/>
              <a:ext cx="7122936" cy="1851270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C4ECCE-4511-44F8-84DD-79DA8E98B8AB}"/>
                </a:ext>
              </a:extLst>
            </p:cNvPr>
            <p:cNvSpPr/>
            <p:nvPr/>
          </p:nvSpPr>
          <p:spPr>
            <a:xfrm>
              <a:off x="7414591" y="2920779"/>
              <a:ext cx="1643684" cy="1851270"/>
            </a:xfrm>
            <a:prstGeom prst="rect">
              <a:avLst/>
            </a:prstGeom>
            <a:solidFill>
              <a:srgbClr val="0065B0"/>
            </a:solidFill>
            <a:ln w="28575">
              <a:solidFill>
                <a:srgbClr val="0065B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/>
                <a:t>게시글형</a:t>
              </a:r>
              <a:r>
                <a:rPr lang="ko-KR" altLang="en-US" b="1" dirty="0"/>
                <a:t> 게시판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ko-KR" altLang="en-US" sz="1200" dirty="0"/>
                <a:t>게시판 테이블 생성</a:t>
              </a:r>
              <a:br>
                <a:rPr lang="en-US" altLang="ko-KR" sz="1200" dirty="0"/>
              </a:br>
              <a:r>
                <a:rPr lang="ko-KR" altLang="en-US" sz="1200" dirty="0"/>
                <a:t>게시판 시퀀스 생성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솔루션 테이블 입력</a:t>
              </a:r>
            </a:p>
          </p:txBody>
        </p:sp>
      </p:grpSp>
      <p:sp>
        <p:nvSpPr>
          <p:cNvPr id="13" name="Google Shape;3628;p71">
            <a:extLst>
              <a:ext uri="{FF2B5EF4-FFF2-40B4-BE49-F238E27FC236}">
                <a16:creationId xmlns:a16="http://schemas.microsoft.com/office/drawing/2014/main" id="{570F6FAD-2F87-401B-B59C-BAD9EC9C2F77}"/>
              </a:ext>
            </a:extLst>
          </p:cNvPr>
          <p:cNvSpPr txBox="1">
            <a:spLocks/>
          </p:cNvSpPr>
          <p:nvPr/>
        </p:nvSpPr>
        <p:spPr>
          <a:xfrm>
            <a:off x="6803799" y="136184"/>
            <a:ext cx="266174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40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b="1" spc="-150" dirty="0">
                <a:latin typeface="+mj-ea"/>
                <a:ea typeface="+mj-ea"/>
              </a:rPr>
              <a:t>웹 </a:t>
            </a:r>
            <a:r>
              <a:rPr lang="en-US" altLang="ko-KR" sz="3200" b="1" spc="-150" dirty="0">
                <a:latin typeface="+mj-ea"/>
                <a:ea typeface="+mj-ea"/>
              </a:rPr>
              <a:t>: </a:t>
            </a:r>
            <a:r>
              <a:rPr lang="ko-KR" altLang="en-US" sz="3200" b="1" spc="-150" dirty="0">
                <a:latin typeface="+mj-ea"/>
                <a:ea typeface="+mj-ea"/>
              </a:rPr>
              <a:t>솔루션</a:t>
            </a:r>
          </a:p>
        </p:txBody>
      </p:sp>
      <p:sp>
        <p:nvSpPr>
          <p:cNvPr id="14" name="Google Shape;3200;p49">
            <a:extLst>
              <a:ext uri="{FF2B5EF4-FFF2-40B4-BE49-F238E27FC236}">
                <a16:creationId xmlns:a16="http://schemas.microsoft.com/office/drawing/2014/main" id="{F0E1175B-C151-4DB0-857F-C161D6301138}"/>
              </a:ext>
            </a:extLst>
          </p:cNvPr>
          <p:cNvSpPr txBox="1">
            <a:spLocks/>
          </p:cNvSpPr>
          <p:nvPr/>
        </p:nvSpPr>
        <p:spPr>
          <a:xfrm>
            <a:off x="6040620" y="245387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</a:t>
            </a:r>
            <a:r>
              <a:rPr lang="en-US" altLang="ko-KR" sz="4000" dirty="0"/>
              <a:t>5</a:t>
            </a:r>
            <a:endParaRPr lang="en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3198;p49">
            <a:extLst>
              <a:ext uri="{FF2B5EF4-FFF2-40B4-BE49-F238E27FC236}">
                <a16:creationId xmlns:a16="http://schemas.microsoft.com/office/drawing/2014/main" id="{78B2D7D1-789F-4ED5-AE94-B8184C0C53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09987F2E-740D-4C11-8012-DEBFDF8FF80C}"/>
              </a:ext>
            </a:extLst>
          </p:cNvPr>
          <p:cNvGrpSpPr/>
          <p:nvPr/>
        </p:nvGrpSpPr>
        <p:grpSpPr>
          <a:xfrm>
            <a:off x="1206577" y="1609636"/>
            <a:ext cx="2424325" cy="552250"/>
            <a:chOff x="1206577" y="1609636"/>
            <a:chExt cx="2424325" cy="552250"/>
          </a:xfrm>
        </p:grpSpPr>
        <p:sp>
          <p:nvSpPr>
            <p:cNvPr id="55" name="Google Shape;3200;p49">
              <a:extLst>
                <a:ext uri="{FF2B5EF4-FFF2-40B4-BE49-F238E27FC236}">
                  <a16:creationId xmlns:a16="http://schemas.microsoft.com/office/drawing/2014/main" id="{37A0F24E-DD13-47DC-AC91-45B8FB183828}"/>
                </a:ext>
              </a:extLst>
            </p:cNvPr>
            <p:cNvSpPr txBox="1">
              <a:spLocks/>
            </p:cNvSpPr>
            <p:nvPr/>
          </p:nvSpPr>
          <p:spPr>
            <a:xfrm>
              <a:off x="1206577" y="1636267"/>
              <a:ext cx="1092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eko"/>
                <a:buNone/>
                <a:defRPr sz="2800" b="0" i="0" u="none" strike="noStrike" cap="none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 algn="ctr"/>
              <a:r>
                <a:rPr lang="en" dirty="0"/>
                <a:t>01</a:t>
              </a:r>
            </a:p>
          </p:txBody>
        </p:sp>
        <p:sp>
          <p:nvSpPr>
            <p:cNvPr id="56" name="Google Shape;3201;p49">
              <a:extLst>
                <a:ext uri="{FF2B5EF4-FFF2-40B4-BE49-F238E27FC236}">
                  <a16:creationId xmlns:a16="http://schemas.microsoft.com/office/drawing/2014/main" id="{B20CA758-A0F3-4BC1-8391-635CE9ECEC67}"/>
                </a:ext>
              </a:extLst>
            </p:cNvPr>
            <p:cNvSpPr txBox="1">
              <a:spLocks/>
            </p:cNvSpPr>
            <p:nvPr/>
          </p:nvSpPr>
          <p:spPr>
            <a:xfrm>
              <a:off x="1890553" y="1609636"/>
              <a:ext cx="1191520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ko-KR" altLang="en-US" sz="2000" b="1" spc="-150" dirty="0">
                  <a:latin typeface="+mj-ea"/>
                  <a:ea typeface="+mj-ea"/>
                </a:rPr>
                <a:t>팀 소개 </a:t>
              </a:r>
            </a:p>
          </p:txBody>
        </p:sp>
        <p:cxnSp>
          <p:nvCxnSpPr>
            <p:cNvPr id="57" name="Google Shape;3202;p49">
              <a:extLst>
                <a:ext uri="{FF2B5EF4-FFF2-40B4-BE49-F238E27FC236}">
                  <a16:creationId xmlns:a16="http://schemas.microsoft.com/office/drawing/2014/main" id="{1D907017-A64F-4242-8D30-C318F92D4538}"/>
                </a:ext>
              </a:extLst>
            </p:cNvPr>
            <p:cNvCxnSpPr>
              <a:cxnSpLocks/>
            </p:cNvCxnSpPr>
            <p:nvPr/>
          </p:nvCxnSpPr>
          <p:spPr>
            <a:xfrm>
              <a:off x="1606739" y="2161886"/>
              <a:ext cx="202416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747004A-AE7B-40DC-8A76-0CDE2AC40FFE}"/>
              </a:ext>
            </a:extLst>
          </p:cNvPr>
          <p:cNvGrpSpPr/>
          <p:nvPr/>
        </p:nvGrpSpPr>
        <p:grpSpPr>
          <a:xfrm>
            <a:off x="1529645" y="2451067"/>
            <a:ext cx="2492032" cy="549866"/>
            <a:chOff x="37756" y="2451067"/>
            <a:chExt cx="2492032" cy="549866"/>
          </a:xfrm>
        </p:grpSpPr>
        <p:cxnSp>
          <p:nvCxnSpPr>
            <p:cNvPr id="66" name="Google Shape;3212;p49">
              <a:extLst>
                <a:ext uri="{FF2B5EF4-FFF2-40B4-BE49-F238E27FC236}">
                  <a16:creationId xmlns:a16="http://schemas.microsoft.com/office/drawing/2014/main" id="{0605FDC0-DA77-48AB-824C-FD5F36E18659}"/>
                </a:ext>
              </a:extLst>
            </p:cNvPr>
            <p:cNvCxnSpPr/>
            <p:nvPr/>
          </p:nvCxnSpPr>
          <p:spPr>
            <a:xfrm>
              <a:off x="394988" y="3000933"/>
              <a:ext cx="213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" name="Google Shape;3200;p49">
              <a:extLst>
                <a:ext uri="{FF2B5EF4-FFF2-40B4-BE49-F238E27FC236}">
                  <a16:creationId xmlns:a16="http://schemas.microsoft.com/office/drawing/2014/main" id="{C2736989-181A-40B6-A54A-730B90622B02}"/>
                </a:ext>
              </a:extLst>
            </p:cNvPr>
            <p:cNvSpPr txBox="1">
              <a:spLocks/>
            </p:cNvSpPr>
            <p:nvPr/>
          </p:nvSpPr>
          <p:spPr>
            <a:xfrm>
              <a:off x="37756" y="2477698"/>
              <a:ext cx="1092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eko"/>
                <a:buNone/>
                <a:defRPr sz="2800" b="0" i="0" u="none" strike="noStrike" cap="none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 algn="ctr"/>
              <a:r>
                <a:rPr lang="en" dirty="0"/>
                <a:t>02</a:t>
              </a:r>
            </a:p>
          </p:txBody>
        </p:sp>
        <p:sp>
          <p:nvSpPr>
            <p:cNvPr id="82" name="Google Shape;3201;p49">
              <a:extLst>
                <a:ext uri="{FF2B5EF4-FFF2-40B4-BE49-F238E27FC236}">
                  <a16:creationId xmlns:a16="http://schemas.microsoft.com/office/drawing/2014/main" id="{C2786DB4-E68A-4858-A019-850CB1257951}"/>
                </a:ext>
              </a:extLst>
            </p:cNvPr>
            <p:cNvSpPr txBox="1">
              <a:spLocks/>
            </p:cNvSpPr>
            <p:nvPr/>
          </p:nvSpPr>
          <p:spPr>
            <a:xfrm>
              <a:off x="748478" y="2451067"/>
              <a:ext cx="1781310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ko-KR" altLang="en-US" sz="2000" b="1" spc="-150" dirty="0">
                  <a:latin typeface="+mj-ea"/>
                  <a:ea typeface="+mj-ea"/>
                </a:rPr>
                <a:t>프로젝트 소개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68FA09-3E05-4B4D-AECA-7F294D6840B1}"/>
              </a:ext>
            </a:extLst>
          </p:cNvPr>
          <p:cNvGrpSpPr/>
          <p:nvPr/>
        </p:nvGrpSpPr>
        <p:grpSpPr>
          <a:xfrm>
            <a:off x="1206577" y="3309151"/>
            <a:ext cx="2504717" cy="563120"/>
            <a:chOff x="37756" y="3309151"/>
            <a:chExt cx="2504717" cy="563120"/>
          </a:xfrm>
        </p:grpSpPr>
        <p:cxnSp>
          <p:nvCxnSpPr>
            <p:cNvPr id="68" name="Google Shape;3214;p49">
              <a:extLst>
                <a:ext uri="{FF2B5EF4-FFF2-40B4-BE49-F238E27FC236}">
                  <a16:creationId xmlns:a16="http://schemas.microsoft.com/office/drawing/2014/main" id="{811F8DA9-BB9C-44CE-802E-DA5087CC61BF}"/>
                </a:ext>
              </a:extLst>
            </p:cNvPr>
            <p:cNvCxnSpPr/>
            <p:nvPr/>
          </p:nvCxnSpPr>
          <p:spPr>
            <a:xfrm>
              <a:off x="407673" y="3872271"/>
              <a:ext cx="213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3200;p49">
              <a:extLst>
                <a:ext uri="{FF2B5EF4-FFF2-40B4-BE49-F238E27FC236}">
                  <a16:creationId xmlns:a16="http://schemas.microsoft.com/office/drawing/2014/main" id="{FA4F19FD-AEBF-4C99-BE9D-95294B179E27}"/>
                </a:ext>
              </a:extLst>
            </p:cNvPr>
            <p:cNvSpPr txBox="1">
              <a:spLocks/>
            </p:cNvSpPr>
            <p:nvPr/>
          </p:nvSpPr>
          <p:spPr>
            <a:xfrm>
              <a:off x="37756" y="3335782"/>
              <a:ext cx="1092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eko"/>
                <a:buNone/>
                <a:defRPr sz="2800" b="0" i="0" u="none" strike="noStrike" cap="none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 algn="ctr"/>
              <a:r>
                <a:rPr lang="en" dirty="0"/>
                <a:t>03</a:t>
              </a:r>
            </a:p>
          </p:txBody>
        </p:sp>
        <p:sp>
          <p:nvSpPr>
            <p:cNvPr id="83" name="Google Shape;3201;p49">
              <a:extLst>
                <a:ext uri="{FF2B5EF4-FFF2-40B4-BE49-F238E27FC236}">
                  <a16:creationId xmlns:a16="http://schemas.microsoft.com/office/drawing/2014/main" id="{CD3EAE24-D8A5-4E13-A445-865F176DAFDA}"/>
                </a:ext>
              </a:extLst>
            </p:cNvPr>
            <p:cNvSpPr txBox="1">
              <a:spLocks/>
            </p:cNvSpPr>
            <p:nvPr/>
          </p:nvSpPr>
          <p:spPr>
            <a:xfrm>
              <a:off x="772726" y="3309151"/>
              <a:ext cx="1242923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ko-KR" altLang="en-US" sz="2000" b="1" spc="-150" dirty="0">
                  <a:latin typeface="+mj-ea"/>
                  <a:ea typeface="+mj-ea"/>
                </a:rPr>
                <a:t>설계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E9024C8-0624-44F4-96C3-813D876386C8}"/>
              </a:ext>
            </a:extLst>
          </p:cNvPr>
          <p:cNvGrpSpPr/>
          <p:nvPr/>
        </p:nvGrpSpPr>
        <p:grpSpPr>
          <a:xfrm>
            <a:off x="4756647" y="1609636"/>
            <a:ext cx="3402614" cy="552250"/>
            <a:chOff x="3307232" y="1609636"/>
            <a:chExt cx="3402614" cy="552250"/>
          </a:xfrm>
        </p:grpSpPr>
        <p:sp>
          <p:nvSpPr>
            <p:cNvPr id="111" name="Google Shape;3200;p49">
              <a:extLst>
                <a:ext uri="{FF2B5EF4-FFF2-40B4-BE49-F238E27FC236}">
                  <a16:creationId xmlns:a16="http://schemas.microsoft.com/office/drawing/2014/main" id="{3A275A4A-89D1-4D9F-8E71-B632DF3F0AE0}"/>
                </a:ext>
              </a:extLst>
            </p:cNvPr>
            <p:cNvSpPr txBox="1">
              <a:spLocks/>
            </p:cNvSpPr>
            <p:nvPr/>
          </p:nvSpPr>
          <p:spPr>
            <a:xfrm>
              <a:off x="3307232" y="1636267"/>
              <a:ext cx="1092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eko"/>
                <a:buNone/>
                <a:defRPr sz="2800" b="0" i="0" u="none" strike="noStrike" cap="none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 algn="ctr"/>
              <a:r>
                <a:rPr lang="en" dirty="0"/>
                <a:t>0</a:t>
              </a:r>
              <a:r>
                <a:rPr lang="en-US" altLang="ko-KR" dirty="0"/>
                <a:t>5</a:t>
              </a:r>
              <a:endParaRPr lang="en" dirty="0"/>
            </a:p>
          </p:txBody>
        </p:sp>
        <p:sp>
          <p:nvSpPr>
            <p:cNvPr id="112" name="Google Shape;3201;p49">
              <a:extLst>
                <a:ext uri="{FF2B5EF4-FFF2-40B4-BE49-F238E27FC236}">
                  <a16:creationId xmlns:a16="http://schemas.microsoft.com/office/drawing/2014/main" id="{E6559276-6D5F-4F0F-AAAA-6CA8224322A6}"/>
                </a:ext>
              </a:extLst>
            </p:cNvPr>
            <p:cNvSpPr txBox="1">
              <a:spLocks/>
            </p:cNvSpPr>
            <p:nvPr/>
          </p:nvSpPr>
          <p:spPr>
            <a:xfrm>
              <a:off x="3991207" y="1609636"/>
              <a:ext cx="2718639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ko-KR" altLang="en-US" sz="2000" b="1" spc="-150" dirty="0">
                  <a:latin typeface="+mj-ea"/>
                  <a:ea typeface="+mj-ea"/>
                </a:rPr>
                <a:t>주요 기능과 소스 코드</a:t>
              </a:r>
            </a:p>
          </p:txBody>
        </p:sp>
        <p:cxnSp>
          <p:nvCxnSpPr>
            <p:cNvPr id="113" name="Google Shape;3202;p49">
              <a:extLst>
                <a:ext uri="{FF2B5EF4-FFF2-40B4-BE49-F238E27FC236}">
                  <a16:creationId xmlns:a16="http://schemas.microsoft.com/office/drawing/2014/main" id="{4C98CAFC-DDD8-46E8-9385-62AEE1A4381F}"/>
                </a:ext>
              </a:extLst>
            </p:cNvPr>
            <p:cNvCxnSpPr>
              <a:cxnSpLocks/>
            </p:cNvCxnSpPr>
            <p:nvPr/>
          </p:nvCxnSpPr>
          <p:spPr>
            <a:xfrm>
              <a:off x="3707394" y="2161886"/>
              <a:ext cx="213193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CBEBC0AC-1CE3-45C3-B344-6766B87DA45F}"/>
              </a:ext>
            </a:extLst>
          </p:cNvPr>
          <p:cNvGrpSpPr/>
          <p:nvPr/>
        </p:nvGrpSpPr>
        <p:grpSpPr>
          <a:xfrm>
            <a:off x="5156809" y="2451067"/>
            <a:ext cx="2492032" cy="549866"/>
            <a:chOff x="3350162" y="2451067"/>
            <a:chExt cx="2492032" cy="549866"/>
          </a:xfrm>
        </p:grpSpPr>
        <p:cxnSp>
          <p:nvCxnSpPr>
            <p:cNvPr id="114" name="Google Shape;3212;p49">
              <a:extLst>
                <a:ext uri="{FF2B5EF4-FFF2-40B4-BE49-F238E27FC236}">
                  <a16:creationId xmlns:a16="http://schemas.microsoft.com/office/drawing/2014/main" id="{A0E674F1-6406-477C-AF64-D1D900465084}"/>
                </a:ext>
              </a:extLst>
            </p:cNvPr>
            <p:cNvCxnSpPr/>
            <p:nvPr/>
          </p:nvCxnSpPr>
          <p:spPr>
            <a:xfrm>
              <a:off x="3707394" y="3000933"/>
              <a:ext cx="213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8" name="Google Shape;3200;p49">
              <a:extLst>
                <a:ext uri="{FF2B5EF4-FFF2-40B4-BE49-F238E27FC236}">
                  <a16:creationId xmlns:a16="http://schemas.microsoft.com/office/drawing/2014/main" id="{03FC9C4D-37CA-4E1E-B72C-0BDD595F6CCE}"/>
                </a:ext>
              </a:extLst>
            </p:cNvPr>
            <p:cNvSpPr txBox="1">
              <a:spLocks/>
            </p:cNvSpPr>
            <p:nvPr/>
          </p:nvSpPr>
          <p:spPr>
            <a:xfrm>
              <a:off x="3350162" y="2477698"/>
              <a:ext cx="1092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eko"/>
                <a:buNone/>
                <a:defRPr sz="2800" b="0" i="0" u="none" strike="noStrike" cap="none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 algn="ctr"/>
              <a:r>
                <a:rPr lang="en" dirty="0"/>
                <a:t>0</a:t>
              </a:r>
              <a:r>
                <a:rPr lang="en-US" altLang="ko-KR" dirty="0"/>
                <a:t>6</a:t>
              </a:r>
              <a:endParaRPr lang="en" dirty="0"/>
            </a:p>
          </p:txBody>
        </p:sp>
        <p:sp>
          <p:nvSpPr>
            <p:cNvPr id="120" name="Google Shape;3201;p49">
              <a:extLst>
                <a:ext uri="{FF2B5EF4-FFF2-40B4-BE49-F238E27FC236}">
                  <a16:creationId xmlns:a16="http://schemas.microsoft.com/office/drawing/2014/main" id="{5440B685-F2B8-4561-910E-FF184B775BEF}"/>
                </a:ext>
              </a:extLst>
            </p:cNvPr>
            <p:cNvSpPr txBox="1">
              <a:spLocks/>
            </p:cNvSpPr>
            <p:nvPr/>
          </p:nvSpPr>
          <p:spPr>
            <a:xfrm>
              <a:off x="4060884" y="2451067"/>
              <a:ext cx="1781310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ko-KR" altLang="en-US" sz="2000" b="1" spc="-150" dirty="0">
                  <a:latin typeface="+mj-ea"/>
                  <a:ea typeface="+mj-ea"/>
                </a:rPr>
                <a:t>시연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0127FE7-ABED-4F65-9ACA-7EE4A3972FF9}"/>
              </a:ext>
            </a:extLst>
          </p:cNvPr>
          <p:cNvGrpSpPr/>
          <p:nvPr/>
        </p:nvGrpSpPr>
        <p:grpSpPr>
          <a:xfrm>
            <a:off x="4784024" y="3309151"/>
            <a:ext cx="2504717" cy="563120"/>
            <a:chOff x="3350162" y="3309151"/>
            <a:chExt cx="2504717" cy="563120"/>
          </a:xfrm>
        </p:grpSpPr>
        <p:cxnSp>
          <p:nvCxnSpPr>
            <p:cNvPr id="116" name="Google Shape;3214;p49">
              <a:extLst>
                <a:ext uri="{FF2B5EF4-FFF2-40B4-BE49-F238E27FC236}">
                  <a16:creationId xmlns:a16="http://schemas.microsoft.com/office/drawing/2014/main" id="{7D64D12D-951F-4BFD-A1A8-095C1C0409B0}"/>
                </a:ext>
              </a:extLst>
            </p:cNvPr>
            <p:cNvCxnSpPr/>
            <p:nvPr/>
          </p:nvCxnSpPr>
          <p:spPr>
            <a:xfrm>
              <a:off x="3720079" y="3872271"/>
              <a:ext cx="213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9" name="Google Shape;3200;p49">
              <a:extLst>
                <a:ext uri="{FF2B5EF4-FFF2-40B4-BE49-F238E27FC236}">
                  <a16:creationId xmlns:a16="http://schemas.microsoft.com/office/drawing/2014/main" id="{C6299086-DA5C-4BE2-8FC0-9D4851E4CCC5}"/>
                </a:ext>
              </a:extLst>
            </p:cNvPr>
            <p:cNvSpPr txBox="1">
              <a:spLocks/>
            </p:cNvSpPr>
            <p:nvPr/>
          </p:nvSpPr>
          <p:spPr>
            <a:xfrm>
              <a:off x="3350162" y="3335782"/>
              <a:ext cx="1092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eko"/>
                <a:buNone/>
                <a:defRPr sz="2800" b="0" i="0" u="none" strike="noStrike" cap="none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 algn="ctr"/>
              <a:r>
                <a:rPr lang="en" dirty="0"/>
                <a:t>0</a:t>
              </a:r>
              <a:r>
                <a:rPr lang="en-US" altLang="ko-KR" dirty="0"/>
                <a:t>7</a:t>
              </a:r>
              <a:endParaRPr lang="en" dirty="0"/>
            </a:p>
          </p:txBody>
        </p:sp>
        <p:sp>
          <p:nvSpPr>
            <p:cNvPr id="121" name="Google Shape;3201;p49">
              <a:extLst>
                <a:ext uri="{FF2B5EF4-FFF2-40B4-BE49-F238E27FC236}">
                  <a16:creationId xmlns:a16="http://schemas.microsoft.com/office/drawing/2014/main" id="{31C25127-550A-405B-A274-4A6187975C3C}"/>
                </a:ext>
              </a:extLst>
            </p:cNvPr>
            <p:cNvSpPr txBox="1">
              <a:spLocks/>
            </p:cNvSpPr>
            <p:nvPr/>
          </p:nvSpPr>
          <p:spPr>
            <a:xfrm>
              <a:off x="4144464" y="3309151"/>
              <a:ext cx="1475425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ko-KR" altLang="en-US" sz="2000" b="1" spc="-150" dirty="0">
                  <a:latin typeface="+mj-ea"/>
                  <a:ea typeface="+mj-ea"/>
                </a:rPr>
                <a:t>트러블 슈팅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6D581E6-0D9A-4215-A034-619146E4301F}"/>
              </a:ext>
            </a:extLst>
          </p:cNvPr>
          <p:cNvGrpSpPr/>
          <p:nvPr/>
        </p:nvGrpSpPr>
        <p:grpSpPr>
          <a:xfrm>
            <a:off x="1606739" y="4207436"/>
            <a:ext cx="2504717" cy="563120"/>
            <a:chOff x="37756" y="4207436"/>
            <a:chExt cx="2504717" cy="563120"/>
          </a:xfrm>
        </p:grpSpPr>
        <p:cxnSp>
          <p:nvCxnSpPr>
            <p:cNvPr id="124" name="Google Shape;3214;p49">
              <a:extLst>
                <a:ext uri="{FF2B5EF4-FFF2-40B4-BE49-F238E27FC236}">
                  <a16:creationId xmlns:a16="http://schemas.microsoft.com/office/drawing/2014/main" id="{FF2827FD-FF26-4F7F-A87D-7255281DE5E3}"/>
                </a:ext>
              </a:extLst>
            </p:cNvPr>
            <p:cNvCxnSpPr/>
            <p:nvPr/>
          </p:nvCxnSpPr>
          <p:spPr>
            <a:xfrm>
              <a:off x="407673" y="4770556"/>
              <a:ext cx="213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5" name="Google Shape;3200;p49">
              <a:extLst>
                <a:ext uri="{FF2B5EF4-FFF2-40B4-BE49-F238E27FC236}">
                  <a16:creationId xmlns:a16="http://schemas.microsoft.com/office/drawing/2014/main" id="{19B95E9A-8A38-4A79-B664-3E4C37BBF783}"/>
                </a:ext>
              </a:extLst>
            </p:cNvPr>
            <p:cNvSpPr txBox="1">
              <a:spLocks/>
            </p:cNvSpPr>
            <p:nvPr/>
          </p:nvSpPr>
          <p:spPr>
            <a:xfrm>
              <a:off x="37756" y="4234067"/>
              <a:ext cx="1092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eko"/>
                <a:buNone/>
                <a:defRPr sz="2800" b="0" i="0" u="none" strike="noStrike" cap="none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 algn="ctr"/>
              <a:r>
                <a:rPr lang="en" dirty="0"/>
                <a:t>0</a:t>
              </a:r>
              <a:r>
                <a:rPr lang="en-US" altLang="ko-KR" dirty="0"/>
                <a:t>4</a:t>
              </a:r>
              <a:endParaRPr lang="en" dirty="0"/>
            </a:p>
          </p:txBody>
        </p:sp>
        <p:sp>
          <p:nvSpPr>
            <p:cNvPr id="126" name="Google Shape;3201;p49">
              <a:extLst>
                <a:ext uri="{FF2B5EF4-FFF2-40B4-BE49-F238E27FC236}">
                  <a16:creationId xmlns:a16="http://schemas.microsoft.com/office/drawing/2014/main" id="{C8B6F865-C181-49A2-B56D-4C5AA102D494}"/>
                </a:ext>
              </a:extLst>
            </p:cNvPr>
            <p:cNvSpPr txBox="1">
              <a:spLocks/>
            </p:cNvSpPr>
            <p:nvPr/>
          </p:nvSpPr>
          <p:spPr>
            <a:xfrm>
              <a:off x="772726" y="4207436"/>
              <a:ext cx="1757062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ko-KR" altLang="en-US" sz="2000" b="1" spc="-150" dirty="0">
                  <a:latin typeface="+mj-ea"/>
                  <a:ea typeface="+mj-ea"/>
                </a:rPr>
                <a:t>적용 기술 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4626AB4-BF45-4E1A-A1B4-BC2F02A01618}"/>
              </a:ext>
            </a:extLst>
          </p:cNvPr>
          <p:cNvGrpSpPr/>
          <p:nvPr/>
        </p:nvGrpSpPr>
        <p:grpSpPr>
          <a:xfrm>
            <a:off x="5153941" y="4201850"/>
            <a:ext cx="2545602" cy="563120"/>
            <a:chOff x="5153941" y="4201850"/>
            <a:chExt cx="2545602" cy="563120"/>
          </a:xfrm>
        </p:grpSpPr>
        <p:cxnSp>
          <p:nvCxnSpPr>
            <p:cNvPr id="135" name="Google Shape;3214;p49">
              <a:extLst>
                <a:ext uri="{FF2B5EF4-FFF2-40B4-BE49-F238E27FC236}">
                  <a16:creationId xmlns:a16="http://schemas.microsoft.com/office/drawing/2014/main" id="{3372CC9F-C2DE-4F5B-95B2-8E87F306D40A}"/>
                </a:ext>
              </a:extLst>
            </p:cNvPr>
            <p:cNvCxnSpPr/>
            <p:nvPr/>
          </p:nvCxnSpPr>
          <p:spPr>
            <a:xfrm>
              <a:off x="5564743" y="4764970"/>
              <a:ext cx="213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6" name="Google Shape;3200;p49">
              <a:extLst>
                <a:ext uri="{FF2B5EF4-FFF2-40B4-BE49-F238E27FC236}">
                  <a16:creationId xmlns:a16="http://schemas.microsoft.com/office/drawing/2014/main" id="{7BB71297-1173-472B-92CB-10FBE6F72997}"/>
                </a:ext>
              </a:extLst>
            </p:cNvPr>
            <p:cNvSpPr txBox="1">
              <a:spLocks/>
            </p:cNvSpPr>
            <p:nvPr/>
          </p:nvSpPr>
          <p:spPr>
            <a:xfrm>
              <a:off x="5153941" y="4228481"/>
              <a:ext cx="1092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eko"/>
                <a:buNone/>
                <a:defRPr sz="2800" b="0" i="0" u="none" strike="noStrike" cap="none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 algn="ctr"/>
              <a:r>
                <a:rPr lang="en" dirty="0"/>
                <a:t>0</a:t>
              </a:r>
              <a:r>
                <a:rPr lang="en-US" altLang="ko-KR" dirty="0"/>
                <a:t>8</a:t>
              </a:r>
              <a:endParaRPr lang="en" dirty="0"/>
            </a:p>
          </p:txBody>
        </p:sp>
        <p:sp>
          <p:nvSpPr>
            <p:cNvPr id="137" name="Google Shape;3201;p49">
              <a:extLst>
                <a:ext uri="{FF2B5EF4-FFF2-40B4-BE49-F238E27FC236}">
                  <a16:creationId xmlns:a16="http://schemas.microsoft.com/office/drawing/2014/main" id="{1A54BC0C-81D6-4767-8685-BA4F839D5DC5}"/>
                </a:ext>
              </a:extLst>
            </p:cNvPr>
            <p:cNvSpPr txBox="1">
              <a:spLocks/>
            </p:cNvSpPr>
            <p:nvPr/>
          </p:nvSpPr>
          <p:spPr>
            <a:xfrm>
              <a:off x="5989128" y="4201850"/>
              <a:ext cx="1475425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ko-KR" altLang="en-US" sz="2000" b="1" spc="-150" dirty="0">
                  <a:latin typeface="+mj-ea"/>
                  <a:ea typeface="+mj-ea"/>
                </a:rPr>
                <a:t>후기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927EFA-557C-463A-B67C-526AC7AB1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65" y="903407"/>
            <a:ext cx="8734270" cy="1832807"/>
          </a:xfrm>
          <a:prstGeom prst="rect">
            <a:avLst/>
          </a:prstGeom>
          <a:ln w="38100" cap="sq">
            <a:solidFill>
              <a:srgbClr val="E3722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5B1306-4D86-4414-922B-904393335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31236"/>
            <a:ext cx="9144000" cy="2346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D629A0-6F8A-4DBD-8651-7995AF8C59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373" r="63281"/>
          <a:stretch/>
        </p:blipFill>
        <p:spPr>
          <a:xfrm>
            <a:off x="374976" y="2870783"/>
            <a:ext cx="6542660" cy="2027330"/>
          </a:xfrm>
          <a:prstGeom prst="rect">
            <a:avLst/>
          </a:prstGeom>
          <a:ln w="38100" cap="sq">
            <a:solidFill>
              <a:srgbClr val="E7384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AE66E23E-E4BB-4AC1-9437-ED976825FFED}"/>
              </a:ext>
            </a:extLst>
          </p:cNvPr>
          <p:cNvSpPr/>
          <p:nvPr/>
        </p:nvSpPr>
        <p:spPr>
          <a:xfrm>
            <a:off x="7292612" y="2665812"/>
            <a:ext cx="1646523" cy="2341504"/>
          </a:xfrm>
          <a:prstGeom prst="wedgeRoundRectCallout">
            <a:avLst>
              <a:gd name="adj1" fmla="val -71283"/>
              <a:gd name="adj2" fmla="val -222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관리자가 만든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게시판이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보여진다</a:t>
            </a:r>
            <a:r>
              <a:rPr lang="en-US" altLang="ko-KR" dirty="0"/>
              <a:t>.</a:t>
            </a:r>
          </a:p>
        </p:txBody>
      </p:sp>
      <p:sp>
        <p:nvSpPr>
          <p:cNvPr id="16" name="Google Shape;3628;p71">
            <a:extLst>
              <a:ext uri="{FF2B5EF4-FFF2-40B4-BE49-F238E27FC236}">
                <a16:creationId xmlns:a16="http://schemas.microsoft.com/office/drawing/2014/main" id="{39BCA8A6-DEBF-4B0A-8F70-E6B50D99F49A}"/>
              </a:ext>
            </a:extLst>
          </p:cNvPr>
          <p:cNvSpPr txBox="1">
            <a:spLocks/>
          </p:cNvSpPr>
          <p:nvPr/>
        </p:nvSpPr>
        <p:spPr>
          <a:xfrm>
            <a:off x="6803799" y="136184"/>
            <a:ext cx="266174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40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b="1" spc="-150" dirty="0">
                <a:latin typeface="+mj-ea"/>
                <a:ea typeface="+mj-ea"/>
              </a:rPr>
              <a:t>웹 </a:t>
            </a:r>
            <a:r>
              <a:rPr lang="en-US" altLang="ko-KR" sz="3200" b="1" spc="-150" dirty="0">
                <a:latin typeface="+mj-ea"/>
                <a:ea typeface="+mj-ea"/>
              </a:rPr>
              <a:t>: </a:t>
            </a:r>
            <a:r>
              <a:rPr lang="ko-KR" altLang="en-US" sz="3200" b="1" spc="-150" dirty="0">
                <a:latin typeface="+mj-ea"/>
                <a:ea typeface="+mj-ea"/>
              </a:rPr>
              <a:t>솔루션</a:t>
            </a:r>
          </a:p>
        </p:txBody>
      </p:sp>
      <p:sp>
        <p:nvSpPr>
          <p:cNvPr id="17" name="Google Shape;3200;p49">
            <a:extLst>
              <a:ext uri="{FF2B5EF4-FFF2-40B4-BE49-F238E27FC236}">
                <a16:creationId xmlns:a16="http://schemas.microsoft.com/office/drawing/2014/main" id="{8DE1B8C0-145A-4F0A-8E67-CE637DD1B20E}"/>
              </a:ext>
            </a:extLst>
          </p:cNvPr>
          <p:cNvSpPr txBox="1">
            <a:spLocks/>
          </p:cNvSpPr>
          <p:nvPr/>
        </p:nvSpPr>
        <p:spPr>
          <a:xfrm>
            <a:off x="6040620" y="245387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</a:t>
            </a:r>
            <a:r>
              <a:rPr lang="en-US" altLang="ko-KR" sz="4000" dirty="0"/>
              <a:t>5</a:t>
            </a:r>
            <a:endParaRPr lang="en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28;p71">
            <a:extLst>
              <a:ext uri="{FF2B5EF4-FFF2-40B4-BE49-F238E27FC236}">
                <a16:creationId xmlns:a16="http://schemas.microsoft.com/office/drawing/2014/main" id="{E55B97C6-309D-48E2-B5E8-AD4CDD88F83D}"/>
              </a:ext>
            </a:extLst>
          </p:cNvPr>
          <p:cNvSpPr txBox="1">
            <a:spLocks/>
          </p:cNvSpPr>
          <p:nvPr/>
        </p:nvSpPr>
        <p:spPr>
          <a:xfrm>
            <a:off x="7225830" y="136184"/>
            <a:ext cx="266174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40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b="1" spc="-150" dirty="0">
                <a:latin typeface="+mj-ea"/>
                <a:ea typeface="+mj-ea"/>
              </a:rPr>
              <a:t>앱 </a:t>
            </a:r>
            <a:r>
              <a:rPr lang="en-US" altLang="ko-KR" sz="3200" b="1" spc="-150" dirty="0">
                <a:latin typeface="+mj-ea"/>
                <a:ea typeface="+mj-ea"/>
              </a:rPr>
              <a:t>: Data</a:t>
            </a:r>
            <a:endParaRPr lang="ko-KR" altLang="en-US" sz="3200" b="1" spc="-150" dirty="0">
              <a:latin typeface="+mj-ea"/>
              <a:ea typeface="+mj-ea"/>
            </a:endParaRPr>
          </a:p>
        </p:txBody>
      </p:sp>
      <p:sp>
        <p:nvSpPr>
          <p:cNvPr id="5" name="Google Shape;3200;p49">
            <a:extLst>
              <a:ext uri="{FF2B5EF4-FFF2-40B4-BE49-F238E27FC236}">
                <a16:creationId xmlns:a16="http://schemas.microsoft.com/office/drawing/2014/main" id="{4EAE2953-1BE7-45E1-BF7C-E475453D9419}"/>
              </a:ext>
            </a:extLst>
          </p:cNvPr>
          <p:cNvSpPr txBox="1">
            <a:spLocks/>
          </p:cNvSpPr>
          <p:nvPr/>
        </p:nvSpPr>
        <p:spPr>
          <a:xfrm>
            <a:off x="6462651" y="245387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</a:t>
            </a:r>
            <a:r>
              <a:rPr lang="en-US" altLang="ko-KR" sz="4000" dirty="0"/>
              <a:t>5</a:t>
            </a:r>
            <a:endParaRPr lang="en" sz="4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6195E2-A0E3-4DEF-9F35-04B07738F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5" y="1242885"/>
            <a:ext cx="9026850" cy="372573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EEB57F1-14CA-458C-82DE-FD7629DF2AF6}"/>
              </a:ext>
            </a:extLst>
          </p:cNvPr>
          <p:cNvGrpSpPr/>
          <p:nvPr/>
        </p:nvGrpSpPr>
        <p:grpSpPr>
          <a:xfrm>
            <a:off x="10950" y="1047750"/>
            <a:ext cx="9085425" cy="3804375"/>
            <a:chOff x="9525" y="1152526"/>
            <a:chExt cx="9121084" cy="370081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DB1A1B1-A79C-4294-95B5-7D0BFCC61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5" y="1152526"/>
              <a:ext cx="9121084" cy="3700812"/>
            </a:xfrm>
            <a:prstGeom prst="rect">
              <a:avLst/>
            </a:prstGeom>
            <a:ln w="57150" cap="sq">
              <a:solidFill>
                <a:srgbClr val="FFC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8F2D5F8-BCB5-4405-9325-FA7888E4D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51226" y="2322287"/>
              <a:ext cx="2705478" cy="1943371"/>
            </a:xfrm>
            <a:prstGeom prst="rect">
              <a:avLst/>
            </a:prstGeom>
            <a:ln w="57150" cap="sq">
              <a:solidFill>
                <a:srgbClr val="FFC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538F38-C431-4A16-8AEB-6AFA104BDDE2}"/>
              </a:ext>
            </a:extLst>
          </p:cNvPr>
          <p:cNvSpPr/>
          <p:nvPr/>
        </p:nvSpPr>
        <p:spPr>
          <a:xfrm>
            <a:off x="323851" y="2305050"/>
            <a:ext cx="3724274" cy="238125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CC8FFB-9C5B-442C-A84D-8D36B308DB51}"/>
              </a:ext>
            </a:extLst>
          </p:cNvPr>
          <p:cNvSpPr/>
          <p:nvPr/>
        </p:nvSpPr>
        <p:spPr>
          <a:xfrm>
            <a:off x="6180332" y="3487247"/>
            <a:ext cx="1656638" cy="238125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623DD1-1F37-4E30-82A6-1B4A7445A777}"/>
              </a:ext>
            </a:extLst>
          </p:cNvPr>
          <p:cNvSpPr/>
          <p:nvPr/>
        </p:nvSpPr>
        <p:spPr>
          <a:xfrm>
            <a:off x="314326" y="3177684"/>
            <a:ext cx="3724274" cy="1289541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B1758DB9-C3AD-44A2-88C5-C9E08C19A7F8}"/>
              </a:ext>
            </a:extLst>
          </p:cNvPr>
          <p:cNvSpPr/>
          <p:nvPr/>
        </p:nvSpPr>
        <p:spPr>
          <a:xfrm>
            <a:off x="4601353" y="2353926"/>
            <a:ext cx="978096" cy="1066646"/>
          </a:xfrm>
          <a:prstGeom prst="wedgeRoundRectCallout">
            <a:avLst>
              <a:gd name="adj1" fmla="val -106598"/>
              <a:gd name="adj2" fmla="val -46553"/>
              <a:gd name="adj3" fmla="val 16667"/>
            </a:avLst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9B0DA91D-A550-4FCD-B053-2B199B32F593}"/>
              </a:ext>
            </a:extLst>
          </p:cNvPr>
          <p:cNvSpPr/>
          <p:nvPr/>
        </p:nvSpPr>
        <p:spPr>
          <a:xfrm>
            <a:off x="4612304" y="2349159"/>
            <a:ext cx="967145" cy="1066650"/>
          </a:xfrm>
          <a:prstGeom prst="wedgeRoundRectCallout">
            <a:avLst>
              <a:gd name="adj1" fmla="val 114022"/>
              <a:gd name="adj2" fmla="val 56625"/>
              <a:gd name="adj3" fmla="val 16667"/>
            </a:avLst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웹과</a:t>
            </a:r>
            <a:br>
              <a:rPr lang="en-US" altLang="ko-KR" dirty="0"/>
            </a:br>
            <a:r>
              <a:rPr lang="ko-KR" altLang="en-US" dirty="0"/>
              <a:t>같은</a:t>
            </a:r>
            <a:br>
              <a:rPr lang="en-US" altLang="ko-KR" dirty="0"/>
            </a:br>
            <a:r>
              <a:rPr lang="en-US" altLang="ko-KR" dirty="0"/>
              <a:t>Logic</a:t>
            </a:r>
            <a:endParaRPr lang="ko-KR" altLang="en-US" dirty="0"/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D945BD75-1F0D-4613-B701-4DEDED9DA559}"/>
              </a:ext>
            </a:extLst>
          </p:cNvPr>
          <p:cNvSpPr/>
          <p:nvPr/>
        </p:nvSpPr>
        <p:spPr>
          <a:xfrm>
            <a:off x="4579322" y="3598262"/>
            <a:ext cx="978096" cy="1066646"/>
          </a:xfrm>
          <a:prstGeom prst="wedgeRoundRectCallout">
            <a:avLst>
              <a:gd name="adj1" fmla="val -106598"/>
              <a:gd name="adj2" fmla="val -46553"/>
              <a:gd name="adj3" fmla="val 16667"/>
            </a:avLst>
          </a:prstGeom>
          <a:solidFill>
            <a:schemeClr val="accent5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Jsp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br>
              <a:rPr lang="en-US" altLang="ko-KR" dirty="0"/>
            </a:br>
            <a:r>
              <a:rPr lang="en-US" altLang="ko-KR" dirty="0" err="1"/>
              <a:t>out.print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65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628;p71">
            <a:extLst>
              <a:ext uri="{FF2B5EF4-FFF2-40B4-BE49-F238E27FC236}">
                <a16:creationId xmlns:a16="http://schemas.microsoft.com/office/drawing/2014/main" id="{C8E13F91-3FE5-4901-AD59-E466461EF899}"/>
              </a:ext>
            </a:extLst>
          </p:cNvPr>
          <p:cNvSpPr txBox="1">
            <a:spLocks/>
          </p:cNvSpPr>
          <p:nvPr/>
        </p:nvSpPr>
        <p:spPr>
          <a:xfrm>
            <a:off x="7225830" y="136184"/>
            <a:ext cx="266174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40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b="1" spc="-150" dirty="0">
                <a:latin typeface="+mj-ea"/>
                <a:ea typeface="+mj-ea"/>
              </a:rPr>
              <a:t>앱 </a:t>
            </a:r>
            <a:r>
              <a:rPr lang="en-US" altLang="ko-KR" sz="3200" b="1" spc="-150" dirty="0">
                <a:latin typeface="+mj-ea"/>
                <a:ea typeface="+mj-ea"/>
              </a:rPr>
              <a:t>: GPS</a:t>
            </a:r>
            <a:endParaRPr lang="ko-KR" altLang="en-US" sz="3200" b="1" spc="-150" dirty="0">
              <a:latin typeface="+mj-ea"/>
              <a:ea typeface="+mj-ea"/>
            </a:endParaRPr>
          </a:p>
        </p:txBody>
      </p:sp>
      <p:sp>
        <p:nvSpPr>
          <p:cNvPr id="8" name="Google Shape;3200;p49">
            <a:extLst>
              <a:ext uri="{FF2B5EF4-FFF2-40B4-BE49-F238E27FC236}">
                <a16:creationId xmlns:a16="http://schemas.microsoft.com/office/drawing/2014/main" id="{68875BC0-D4F1-4FD1-9E3A-EDA4A855DDDB}"/>
              </a:ext>
            </a:extLst>
          </p:cNvPr>
          <p:cNvSpPr txBox="1">
            <a:spLocks/>
          </p:cNvSpPr>
          <p:nvPr/>
        </p:nvSpPr>
        <p:spPr>
          <a:xfrm>
            <a:off x="6462651" y="245387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</a:t>
            </a:r>
            <a:r>
              <a:rPr lang="en-US" altLang="ko-KR" sz="4000" dirty="0"/>
              <a:t>5</a:t>
            </a:r>
            <a:endParaRPr lang="en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D2CA48-9B9D-432B-BB17-89A67E680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67" y="1011911"/>
            <a:ext cx="8732866" cy="38862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B4F55A6-5DC2-46D1-A3A5-4F23856E059A}"/>
              </a:ext>
            </a:extLst>
          </p:cNvPr>
          <p:cNvSpPr/>
          <p:nvPr/>
        </p:nvSpPr>
        <p:spPr>
          <a:xfrm>
            <a:off x="457200" y="2447925"/>
            <a:ext cx="8001000" cy="1800225"/>
          </a:xfrm>
          <a:prstGeom prst="rect">
            <a:avLst/>
          </a:prstGeom>
          <a:solidFill>
            <a:schemeClr val="bg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B1D851-F6D9-4E7A-A4BD-1CCF26890012}"/>
              </a:ext>
            </a:extLst>
          </p:cNvPr>
          <p:cNvGrpSpPr/>
          <p:nvPr/>
        </p:nvGrpSpPr>
        <p:grpSpPr>
          <a:xfrm>
            <a:off x="89645" y="840490"/>
            <a:ext cx="8964710" cy="1550285"/>
            <a:chOff x="89645" y="840490"/>
            <a:chExt cx="8964710" cy="155028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5A3F50-C920-4F47-AC2A-59A6C0DC2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38"/>
            <a:stretch/>
          </p:blipFill>
          <p:spPr>
            <a:xfrm>
              <a:off x="89645" y="1273436"/>
              <a:ext cx="8964710" cy="1117339"/>
            </a:xfrm>
            <a:prstGeom prst="rect">
              <a:avLst/>
            </a:prstGeom>
            <a:ln w="57150" cap="sq">
              <a:solidFill>
                <a:schemeClr val="bg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BF7140-7224-4571-A19B-676645D19617}"/>
                </a:ext>
              </a:extLst>
            </p:cNvPr>
            <p:cNvSpPr/>
            <p:nvPr/>
          </p:nvSpPr>
          <p:spPr>
            <a:xfrm>
              <a:off x="146795" y="840490"/>
              <a:ext cx="1543050" cy="40111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Manifest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9F6BD30-3902-4E18-876E-618279E88B92}"/>
              </a:ext>
            </a:extLst>
          </p:cNvPr>
          <p:cNvGrpSpPr/>
          <p:nvPr/>
        </p:nvGrpSpPr>
        <p:grpSpPr>
          <a:xfrm>
            <a:off x="75548" y="840491"/>
            <a:ext cx="8992904" cy="4166825"/>
            <a:chOff x="75548" y="840491"/>
            <a:chExt cx="8992904" cy="416682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EFA83E5-0286-412A-8F94-5122A8470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r="35844" b="19490"/>
            <a:stretch/>
          </p:blipFill>
          <p:spPr>
            <a:xfrm>
              <a:off x="75548" y="840491"/>
              <a:ext cx="8992904" cy="2759610"/>
            </a:xfrm>
            <a:prstGeom prst="rect">
              <a:avLst/>
            </a:prstGeom>
            <a:ln w="57150" cap="sq">
              <a:solidFill>
                <a:schemeClr val="bg2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FDB0803-991A-4B44-B763-238831737097}"/>
                </a:ext>
              </a:extLst>
            </p:cNvPr>
            <p:cNvSpPr/>
            <p:nvPr/>
          </p:nvSpPr>
          <p:spPr>
            <a:xfrm>
              <a:off x="89645" y="3743325"/>
              <a:ext cx="8978807" cy="126399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회원가입 </a:t>
              </a:r>
              <a:r>
                <a:rPr lang="en-US" altLang="ko-KR" dirty="0"/>
                <a:t>Activity</a:t>
              </a:r>
              <a:r>
                <a:rPr lang="ko-KR" altLang="en-US" dirty="0"/>
                <a:t>에서 </a:t>
              </a:r>
              <a:r>
                <a:rPr lang="ko-KR" altLang="en-US" dirty="0" err="1"/>
                <a:t>주소찾기</a:t>
              </a:r>
              <a:r>
                <a:rPr lang="ko-KR" altLang="en-US" dirty="0"/>
                <a:t> 버튼을 클릭하면 실행되는 메서드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dirty="0" err="1"/>
                <a:t>locationGps</a:t>
              </a:r>
              <a:r>
                <a:rPr lang="ko-KR" altLang="en-US" dirty="0"/>
                <a:t>클래스에서 위도 경도를 가져와 </a:t>
              </a:r>
              <a:r>
                <a:rPr lang="ko-KR" altLang="en-US" dirty="0" err="1"/>
                <a:t>지오코더를</a:t>
              </a:r>
              <a:r>
                <a:rPr lang="ko-KR" altLang="en-US" dirty="0"/>
                <a:t> 사용해 주소로 변환해 보여준다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1767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04EB7EB-2184-4969-A34A-A01646CF5312}"/>
              </a:ext>
            </a:extLst>
          </p:cNvPr>
          <p:cNvGrpSpPr/>
          <p:nvPr/>
        </p:nvGrpSpPr>
        <p:grpSpPr>
          <a:xfrm>
            <a:off x="232051" y="471056"/>
            <a:ext cx="8714872" cy="4171986"/>
            <a:chOff x="713223" y="1052378"/>
            <a:chExt cx="7752527" cy="3711293"/>
          </a:xfrm>
        </p:grpSpPr>
        <p:sp>
          <p:nvSpPr>
            <p:cNvPr id="4396" name="Google Shape;4396;p86"/>
            <p:cNvSpPr/>
            <p:nvPr/>
          </p:nvSpPr>
          <p:spPr>
            <a:xfrm>
              <a:off x="749646" y="2593230"/>
              <a:ext cx="443414" cy="403922"/>
            </a:xfrm>
            <a:custGeom>
              <a:avLst/>
              <a:gdLst/>
              <a:ahLst/>
              <a:cxnLst/>
              <a:rect l="l" t="t" r="r" b="b"/>
              <a:pathLst>
                <a:path w="13260" h="12079" extrusionOk="0">
                  <a:moveTo>
                    <a:pt x="6630" y="0"/>
                  </a:moveTo>
                  <a:cubicBezTo>
                    <a:pt x="5085" y="0"/>
                    <a:pt x="3540" y="590"/>
                    <a:pt x="2360" y="1770"/>
                  </a:cubicBezTo>
                  <a:cubicBezTo>
                    <a:pt x="1" y="4129"/>
                    <a:pt x="1" y="7950"/>
                    <a:pt x="2360" y="10309"/>
                  </a:cubicBezTo>
                  <a:cubicBezTo>
                    <a:pt x="3540" y="11489"/>
                    <a:pt x="5085" y="12079"/>
                    <a:pt x="6630" y="12079"/>
                  </a:cubicBezTo>
                  <a:cubicBezTo>
                    <a:pt x="8175" y="12079"/>
                    <a:pt x="9720" y="11489"/>
                    <a:pt x="10900" y="10309"/>
                  </a:cubicBezTo>
                  <a:cubicBezTo>
                    <a:pt x="13260" y="7950"/>
                    <a:pt x="13260" y="4129"/>
                    <a:pt x="10900" y="1770"/>
                  </a:cubicBezTo>
                  <a:cubicBezTo>
                    <a:pt x="9720" y="590"/>
                    <a:pt x="8175" y="0"/>
                    <a:pt x="6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86"/>
            <p:cNvSpPr/>
            <p:nvPr/>
          </p:nvSpPr>
          <p:spPr>
            <a:xfrm>
              <a:off x="4115271" y="1555118"/>
              <a:ext cx="1454707" cy="273573"/>
            </a:xfrm>
            <a:custGeom>
              <a:avLst/>
              <a:gdLst/>
              <a:ahLst/>
              <a:cxnLst/>
              <a:rect l="l" t="t" r="r" b="b"/>
              <a:pathLst>
                <a:path w="43502" h="8181" extrusionOk="0">
                  <a:moveTo>
                    <a:pt x="1" y="1"/>
                  </a:moveTo>
                  <a:lnTo>
                    <a:pt x="1" y="8181"/>
                  </a:lnTo>
                  <a:lnTo>
                    <a:pt x="43501" y="8181"/>
                  </a:lnTo>
                  <a:lnTo>
                    <a:pt x="43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86"/>
            <p:cNvSpPr/>
            <p:nvPr/>
          </p:nvSpPr>
          <p:spPr>
            <a:xfrm>
              <a:off x="4842583" y="1389725"/>
              <a:ext cx="727387" cy="165428"/>
            </a:xfrm>
            <a:custGeom>
              <a:avLst/>
              <a:gdLst/>
              <a:ahLst/>
              <a:cxnLst/>
              <a:rect l="l" t="t" r="r" b="b"/>
              <a:pathLst>
                <a:path w="21752" h="4947" extrusionOk="0">
                  <a:moveTo>
                    <a:pt x="1" y="0"/>
                  </a:moveTo>
                  <a:lnTo>
                    <a:pt x="1" y="4947"/>
                  </a:lnTo>
                  <a:lnTo>
                    <a:pt x="21751" y="4947"/>
                  </a:lnTo>
                  <a:lnTo>
                    <a:pt x="21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86"/>
            <p:cNvSpPr/>
            <p:nvPr/>
          </p:nvSpPr>
          <p:spPr>
            <a:xfrm>
              <a:off x="2274814" y="3477075"/>
              <a:ext cx="403755" cy="375030"/>
            </a:xfrm>
            <a:custGeom>
              <a:avLst/>
              <a:gdLst/>
              <a:ahLst/>
              <a:cxnLst/>
              <a:rect l="l" t="t" r="r" b="b"/>
              <a:pathLst>
                <a:path w="12074" h="11215" extrusionOk="0">
                  <a:moveTo>
                    <a:pt x="6019" y="1"/>
                  </a:moveTo>
                  <a:cubicBezTo>
                    <a:pt x="3324" y="1"/>
                    <a:pt x="945" y="1954"/>
                    <a:pt x="504" y="4711"/>
                  </a:cubicBezTo>
                  <a:cubicBezTo>
                    <a:pt x="1" y="7765"/>
                    <a:pt x="2085" y="10652"/>
                    <a:pt x="5139" y="11143"/>
                  </a:cubicBezTo>
                  <a:cubicBezTo>
                    <a:pt x="5441" y="11191"/>
                    <a:pt x="5741" y="11215"/>
                    <a:pt x="6037" y="11215"/>
                  </a:cubicBezTo>
                  <a:cubicBezTo>
                    <a:pt x="8740" y="11215"/>
                    <a:pt x="11128" y="9260"/>
                    <a:pt x="11571" y="6508"/>
                  </a:cubicBezTo>
                  <a:cubicBezTo>
                    <a:pt x="12074" y="3453"/>
                    <a:pt x="9990" y="567"/>
                    <a:pt x="6936" y="76"/>
                  </a:cubicBezTo>
                  <a:cubicBezTo>
                    <a:pt x="6628" y="25"/>
                    <a:pt x="6322" y="1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86"/>
            <p:cNvSpPr/>
            <p:nvPr/>
          </p:nvSpPr>
          <p:spPr>
            <a:xfrm>
              <a:off x="862230" y="4139246"/>
              <a:ext cx="624425" cy="624425"/>
            </a:xfrm>
            <a:custGeom>
              <a:avLst/>
              <a:gdLst/>
              <a:ahLst/>
              <a:cxnLst/>
              <a:rect l="l" t="t" r="r" b="b"/>
              <a:pathLst>
                <a:path w="18673" h="18673" fill="none" extrusionOk="0">
                  <a:moveTo>
                    <a:pt x="18672" y="9330"/>
                  </a:moveTo>
                  <a:cubicBezTo>
                    <a:pt x="18672" y="14493"/>
                    <a:pt x="14492" y="18673"/>
                    <a:pt x="9330" y="18673"/>
                  </a:cubicBezTo>
                  <a:cubicBezTo>
                    <a:pt x="4180" y="18673"/>
                    <a:pt x="0" y="14493"/>
                    <a:pt x="0" y="9330"/>
                  </a:cubicBezTo>
                  <a:cubicBezTo>
                    <a:pt x="0" y="4180"/>
                    <a:pt x="4180" y="0"/>
                    <a:pt x="9330" y="0"/>
                  </a:cubicBezTo>
                  <a:cubicBezTo>
                    <a:pt x="14492" y="0"/>
                    <a:pt x="18672" y="4180"/>
                    <a:pt x="18672" y="93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86"/>
            <p:cNvSpPr/>
            <p:nvPr/>
          </p:nvSpPr>
          <p:spPr>
            <a:xfrm>
              <a:off x="2133833" y="3321781"/>
              <a:ext cx="685721" cy="685319"/>
            </a:xfrm>
            <a:custGeom>
              <a:avLst/>
              <a:gdLst/>
              <a:ahLst/>
              <a:cxnLst/>
              <a:rect l="l" t="t" r="r" b="b"/>
              <a:pathLst>
                <a:path w="20506" h="20494" fill="none" extrusionOk="0">
                  <a:moveTo>
                    <a:pt x="16853" y="3642"/>
                  </a:moveTo>
                  <a:cubicBezTo>
                    <a:pt x="20506" y="7295"/>
                    <a:pt x="20506" y="13200"/>
                    <a:pt x="16853" y="16853"/>
                  </a:cubicBezTo>
                  <a:cubicBezTo>
                    <a:pt x="13200" y="20494"/>
                    <a:pt x="7295" y="20494"/>
                    <a:pt x="3642" y="16853"/>
                  </a:cubicBezTo>
                  <a:cubicBezTo>
                    <a:pt x="1" y="13200"/>
                    <a:pt x="1" y="7295"/>
                    <a:pt x="3642" y="3642"/>
                  </a:cubicBezTo>
                  <a:cubicBezTo>
                    <a:pt x="7295" y="1"/>
                    <a:pt x="13200" y="1"/>
                    <a:pt x="16853" y="36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86"/>
            <p:cNvSpPr/>
            <p:nvPr/>
          </p:nvSpPr>
          <p:spPr>
            <a:xfrm>
              <a:off x="713223" y="3434339"/>
              <a:ext cx="2164003" cy="1311316"/>
            </a:xfrm>
            <a:custGeom>
              <a:avLst/>
              <a:gdLst/>
              <a:ahLst/>
              <a:cxnLst/>
              <a:rect l="l" t="t" r="r" b="b"/>
              <a:pathLst>
                <a:path w="64713" h="39214" fill="none" extrusionOk="0">
                  <a:moveTo>
                    <a:pt x="1" y="39214"/>
                  </a:moveTo>
                  <a:lnTo>
                    <a:pt x="64713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86"/>
            <p:cNvSpPr/>
            <p:nvPr/>
          </p:nvSpPr>
          <p:spPr>
            <a:xfrm>
              <a:off x="2166702" y="1291275"/>
              <a:ext cx="620011" cy="890373"/>
            </a:xfrm>
            <a:custGeom>
              <a:avLst/>
              <a:gdLst/>
              <a:ahLst/>
              <a:cxnLst/>
              <a:rect l="l" t="t" r="r" b="b"/>
              <a:pathLst>
                <a:path w="18541" h="26626" extrusionOk="0">
                  <a:moveTo>
                    <a:pt x="0" y="0"/>
                  </a:moveTo>
                  <a:lnTo>
                    <a:pt x="0" y="26625"/>
                  </a:lnTo>
                  <a:lnTo>
                    <a:pt x="12624" y="26625"/>
                  </a:lnTo>
                  <a:cubicBezTo>
                    <a:pt x="15894" y="26625"/>
                    <a:pt x="18541" y="23966"/>
                    <a:pt x="18541" y="20708"/>
                  </a:cubicBezTo>
                  <a:lnTo>
                    <a:pt x="185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86"/>
            <p:cNvSpPr/>
            <p:nvPr/>
          </p:nvSpPr>
          <p:spPr>
            <a:xfrm>
              <a:off x="2476689" y="1265979"/>
              <a:ext cx="33" cy="2395107"/>
            </a:xfrm>
            <a:custGeom>
              <a:avLst/>
              <a:gdLst/>
              <a:ahLst/>
              <a:cxnLst/>
              <a:rect l="l" t="t" r="r" b="b"/>
              <a:pathLst>
                <a:path w="1" h="71624" fill="none" extrusionOk="0">
                  <a:moveTo>
                    <a:pt x="0" y="7162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05" name="Google Shape;4405;p86"/>
            <p:cNvGrpSpPr/>
            <p:nvPr/>
          </p:nvGrpSpPr>
          <p:grpSpPr>
            <a:xfrm>
              <a:off x="3097852" y="1389729"/>
              <a:ext cx="555934" cy="466650"/>
              <a:chOff x="4723089" y="2279829"/>
              <a:chExt cx="555934" cy="466650"/>
            </a:xfrm>
          </p:grpSpPr>
          <p:sp>
            <p:nvSpPr>
              <p:cNvPr id="4406" name="Google Shape;4406;p86"/>
              <p:cNvSpPr/>
              <p:nvPr/>
            </p:nvSpPr>
            <p:spPr>
              <a:xfrm>
                <a:off x="4723089" y="2279829"/>
                <a:ext cx="25281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8" extrusionOk="0">
                    <a:moveTo>
                      <a:pt x="432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86"/>
              <p:cNvSpPr/>
              <p:nvPr/>
            </p:nvSpPr>
            <p:spPr>
              <a:xfrm>
                <a:off x="4798797" y="2279829"/>
                <a:ext cx="25648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2" y="647"/>
                      <a:pt x="433" y="647"/>
                    </a:cubicBezTo>
                    <a:cubicBezTo>
                      <a:pt x="602" y="647"/>
                      <a:pt x="767" y="519"/>
                      <a:pt x="767" y="324"/>
                    </a:cubicBezTo>
                    <a:cubicBezTo>
                      <a:pt x="767" y="145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86"/>
              <p:cNvSpPr/>
              <p:nvPr/>
            </p:nvSpPr>
            <p:spPr>
              <a:xfrm>
                <a:off x="4874471" y="2279829"/>
                <a:ext cx="25682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8" extrusionOk="0">
                    <a:moveTo>
                      <a:pt x="444" y="1"/>
                    </a:moveTo>
                    <a:cubicBezTo>
                      <a:pt x="145" y="1"/>
                      <a:pt x="1" y="348"/>
                      <a:pt x="204" y="552"/>
                    </a:cubicBezTo>
                    <a:cubicBezTo>
                      <a:pt x="270" y="618"/>
                      <a:pt x="353" y="647"/>
                      <a:pt x="434" y="647"/>
                    </a:cubicBezTo>
                    <a:cubicBezTo>
                      <a:pt x="603" y="647"/>
                      <a:pt x="767" y="519"/>
                      <a:pt x="767" y="324"/>
                    </a:cubicBezTo>
                    <a:cubicBezTo>
                      <a:pt x="767" y="145"/>
                      <a:pt x="624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86"/>
              <p:cNvSpPr/>
              <p:nvPr/>
            </p:nvSpPr>
            <p:spPr>
              <a:xfrm>
                <a:off x="4950579" y="2279829"/>
                <a:ext cx="25281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8" extrusionOk="0">
                    <a:moveTo>
                      <a:pt x="432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86"/>
              <p:cNvSpPr/>
              <p:nvPr/>
            </p:nvSpPr>
            <p:spPr>
              <a:xfrm>
                <a:off x="5026287" y="2279829"/>
                <a:ext cx="25247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86"/>
              <p:cNvSpPr/>
              <p:nvPr/>
            </p:nvSpPr>
            <p:spPr>
              <a:xfrm>
                <a:off x="5101960" y="2279829"/>
                <a:ext cx="25682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8" extrusionOk="0">
                    <a:moveTo>
                      <a:pt x="432" y="1"/>
                    </a:moveTo>
                    <a:cubicBezTo>
                      <a:pt x="145" y="1"/>
                      <a:pt x="1" y="348"/>
                      <a:pt x="204" y="552"/>
                    </a:cubicBezTo>
                    <a:cubicBezTo>
                      <a:pt x="270" y="618"/>
                      <a:pt x="353" y="647"/>
                      <a:pt x="434" y="647"/>
                    </a:cubicBezTo>
                    <a:cubicBezTo>
                      <a:pt x="603" y="647"/>
                      <a:pt x="767" y="519"/>
                      <a:pt x="767" y="324"/>
                    </a:cubicBezTo>
                    <a:cubicBezTo>
                      <a:pt x="767" y="145"/>
                      <a:pt x="612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86"/>
              <p:cNvSpPr/>
              <p:nvPr/>
            </p:nvSpPr>
            <p:spPr>
              <a:xfrm>
                <a:off x="5177668" y="2279829"/>
                <a:ext cx="25682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8" extrusionOk="0">
                    <a:moveTo>
                      <a:pt x="444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4" y="618"/>
                      <a:pt x="358" y="647"/>
                      <a:pt x="439" y="647"/>
                    </a:cubicBezTo>
                    <a:cubicBezTo>
                      <a:pt x="608" y="647"/>
                      <a:pt x="767" y="519"/>
                      <a:pt x="767" y="324"/>
                    </a:cubicBezTo>
                    <a:cubicBezTo>
                      <a:pt x="767" y="145"/>
                      <a:pt x="623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86"/>
              <p:cNvSpPr/>
              <p:nvPr/>
            </p:nvSpPr>
            <p:spPr>
              <a:xfrm>
                <a:off x="5253776" y="2279829"/>
                <a:ext cx="25247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86"/>
              <p:cNvSpPr/>
              <p:nvPr/>
            </p:nvSpPr>
            <p:spPr>
              <a:xfrm>
                <a:off x="4723089" y="2343531"/>
                <a:ext cx="25281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7" extrusionOk="0">
                    <a:moveTo>
                      <a:pt x="432" y="0"/>
                    </a:moveTo>
                    <a:cubicBezTo>
                      <a:pt x="144" y="0"/>
                      <a:pt x="1" y="348"/>
                      <a:pt x="204" y="551"/>
                    </a:cubicBezTo>
                    <a:cubicBezTo>
                      <a:pt x="270" y="617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86"/>
              <p:cNvSpPr/>
              <p:nvPr/>
            </p:nvSpPr>
            <p:spPr>
              <a:xfrm>
                <a:off x="4798797" y="2343531"/>
                <a:ext cx="25648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7" extrusionOk="0">
                    <a:moveTo>
                      <a:pt x="431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17"/>
                      <a:pt x="352" y="647"/>
                      <a:pt x="433" y="647"/>
                    </a:cubicBezTo>
                    <a:cubicBezTo>
                      <a:pt x="602" y="647"/>
                      <a:pt x="767" y="518"/>
                      <a:pt x="767" y="324"/>
                    </a:cubicBezTo>
                    <a:cubicBezTo>
                      <a:pt x="767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86"/>
              <p:cNvSpPr/>
              <p:nvPr/>
            </p:nvSpPr>
            <p:spPr>
              <a:xfrm>
                <a:off x="4874471" y="2343531"/>
                <a:ext cx="25682" cy="21803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52" extrusionOk="0">
                    <a:moveTo>
                      <a:pt x="444" y="0"/>
                    </a:moveTo>
                    <a:cubicBezTo>
                      <a:pt x="157" y="0"/>
                      <a:pt x="1" y="348"/>
                      <a:pt x="204" y="551"/>
                    </a:cubicBezTo>
                    <a:cubicBezTo>
                      <a:pt x="271" y="621"/>
                      <a:pt x="353" y="652"/>
                      <a:pt x="434" y="652"/>
                    </a:cubicBezTo>
                    <a:cubicBezTo>
                      <a:pt x="603" y="652"/>
                      <a:pt x="767" y="518"/>
                      <a:pt x="767" y="324"/>
                    </a:cubicBezTo>
                    <a:cubicBezTo>
                      <a:pt x="755" y="144"/>
                      <a:pt x="624" y="0"/>
                      <a:pt x="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86"/>
              <p:cNvSpPr/>
              <p:nvPr/>
            </p:nvSpPr>
            <p:spPr>
              <a:xfrm>
                <a:off x="4950579" y="2343531"/>
                <a:ext cx="25281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7" extrusionOk="0">
                    <a:moveTo>
                      <a:pt x="432" y="0"/>
                    </a:moveTo>
                    <a:cubicBezTo>
                      <a:pt x="144" y="0"/>
                      <a:pt x="1" y="348"/>
                      <a:pt x="204" y="551"/>
                    </a:cubicBezTo>
                    <a:cubicBezTo>
                      <a:pt x="270" y="617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86"/>
              <p:cNvSpPr/>
              <p:nvPr/>
            </p:nvSpPr>
            <p:spPr>
              <a:xfrm>
                <a:off x="5026287" y="2343531"/>
                <a:ext cx="25247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7" extrusionOk="0">
                    <a:moveTo>
                      <a:pt x="431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17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86"/>
              <p:cNvSpPr/>
              <p:nvPr/>
            </p:nvSpPr>
            <p:spPr>
              <a:xfrm>
                <a:off x="5101960" y="2343531"/>
                <a:ext cx="25682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7" extrusionOk="0">
                    <a:moveTo>
                      <a:pt x="432" y="0"/>
                    </a:moveTo>
                    <a:cubicBezTo>
                      <a:pt x="145" y="0"/>
                      <a:pt x="1" y="348"/>
                      <a:pt x="204" y="551"/>
                    </a:cubicBezTo>
                    <a:cubicBezTo>
                      <a:pt x="270" y="617"/>
                      <a:pt x="353" y="647"/>
                      <a:pt x="434" y="647"/>
                    </a:cubicBezTo>
                    <a:cubicBezTo>
                      <a:pt x="603" y="647"/>
                      <a:pt x="767" y="518"/>
                      <a:pt x="767" y="324"/>
                    </a:cubicBezTo>
                    <a:cubicBezTo>
                      <a:pt x="767" y="144"/>
                      <a:pt x="612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86"/>
              <p:cNvSpPr/>
              <p:nvPr/>
            </p:nvSpPr>
            <p:spPr>
              <a:xfrm>
                <a:off x="5177668" y="2343531"/>
                <a:ext cx="25682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7" extrusionOk="0">
                    <a:moveTo>
                      <a:pt x="444" y="0"/>
                    </a:moveTo>
                    <a:cubicBezTo>
                      <a:pt x="144" y="0"/>
                      <a:pt x="1" y="348"/>
                      <a:pt x="204" y="551"/>
                    </a:cubicBezTo>
                    <a:cubicBezTo>
                      <a:pt x="274" y="617"/>
                      <a:pt x="358" y="647"/>
                      <a:pt x="439" y="647"/>
                    </a:cubicBezTo>
                    <a:cubicBezTo>
                      <a:pt x="608" y="647"/>
                      <a:pt x="767" y="518"/>
                      <a:pt x="767" y="324"/>
                    </a:cubicBezTo>
                    <a:cubicBezTo>
                      <a:pt x="767" y="144"/>
                      <a:pt x="623" y="0"/>
                      <a:pt x="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86"/>
              <p:cNvSpPr/>
              <p:nvPr/>
            </p:nvSpPr>
            <p:spPr>
              <a:xfrm>
                <a:off x="5253776" y="2343531"/>
                <a:ext cx="25247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7" extrusionOk="0">
                    <a:moveTo>
                      <a:pt x="431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17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86"/>
              <p:cNvSpPr/>
              <p:nvPr/>
            </p:nvSpPr>
            <p:spPr>
              <a:xfrm>
                <a:off x="4726701" y="2406799"/>
                <a:ext cx="21669" cy="2207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60" extrusionOk="0">
                    <a:moveTo>
                      <a:pt x="324" y="1"/>
                    </a:moveTo>
                    <a:cubicBezTo>
                      <a:pt x="144" y="1"/>
                      <a:pt x="0" y="156"/>
                      <a:pt x="0" y="324"/>
                    </a:cubicBezTo>
                    <a:cubicBezTo>
                      <a:pt x="0" y="504"/>
                      <a:pt x="144" y="659"/>
                      <a:pt x="324" y="659"/>
                    </a:cubicBezTo>
                    <a:cubicBezTo>
                      <a:pt x="503" y="659"/>
                      <a:pt x="647" y="504"/>
                      <a:pt x="647" y="324"/>
                    </a:cubicBezTo>
                    <a:cubicBezTo>
                      <a:pt x="647" y="156"/>
                      <a:pt x="503" y="1"/>
                      <a:pt x="3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86"/>
              <p:cNvSpPr/>
              <p:nvPr/>
            </p:nvSpPr>
            <p:spPr>
              <a:xfrm>
                <a:off x="4798797" y="2406799"/>
                <a:ext cx="25648" cy="22037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59" extrusionOk="0">
                    <a:moveTo>
                      <a:pt x="431" y="1"/>
                    </a:moveTo>
                    <a:cubicBezTo>
                      <a:pt x="144" y="1"/>
                      <a:pt x="0" y="360"/>
                      <a:pt x="204" y="564"/>
                    </a:cubicBezTo>
                    <a:cubicBezTo>
                      <a:pt x="270" y="629"/>
                      <a:pt x="352" y="659"/>
                      <a:pt x="433" y="659"/>
                    </a:cubicBezTo>
                    <a:cubicBezTo>
                      <a:pt x="602" y="659"/>
                      <a:pt x="767" y="530"/>
                      <a:pt x="767" y="336"/>
                    </a:cubicBezTo>
                    <a:cubicBezTo>
                      <a:pt x="767" y="156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86"/>
              <p:cNvSpPr/>
              <p:nvPr/>
            </p:nvSpPr>
            <p:spPr>
              <a:xfrm>
                <a:off x="4874471" y="2406799"/>
                <a:ext cx="25682" cy="2203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59" extrusionOk="0">
                    <a:moveTo>
                      <a:pt x="444" y="1"/>
                    </a:moveTo>
                    <a:cubicBezTo>
                      <a:pt x="145" y="1"/>
                      <a:pt x="1" y="348"/>
                      <a:pt x="204" y="564"/>
                    </a:cubicBezTo>
                    <a:cubicBezTo>
                      <a:pt x="270" y="629"/>
                      <a:pt x="353" y="659"/>
                      <a:pt x="434" y="659"/>
                    </a:cubicBezTo>
                    <a:cubicBezTo>
                      <a:pt x="603" y="659"/>
                      <a:pt x="767" y="530"/>
                      <a:pt x="767" y="336"/>
                    </a:cubicBezTo>
                    <a:cubicBezTo>
                      <a:pt x="767" y="156"/>
                      <a:pt x="624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86"/>
              <p:cNvSpPr/>
              <p:nvPr/>
            </p:nvSpPr>
            <p:spPr>
              <a:xfrm>
                <a:off x="4954191" y="2406799"/>
                <a:ext cx="21669" cy="2207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60" extrusionOk="0">
                    <a:moveTo>
                      <a:pt x="324" y="1"/>
                    </a:moveTo>
                    <a:cubicBezTo>
                      <a:pt x="144" y="1"/>
                      <a:pt x="0" y="156"/>
                      <a:pt x="0" y="324"/>
                    </a:cubicBezTo>
                    <a:cubicBezTo>
                      <a:pt x="0" y="504"/>
                      <a:pt x="144" y="659"/>
                      <a:pt x="324" y="659"/>
                    </a:cubicBezTo>
                    <a:cubicBezTo>
                      <a:pt x="503" y="659"/>
                      <a:pt x="647" y="504"/>
                      <a:pt x="647" y="324"/>
                    </a:cubicBezTo>
                    <a:cubicBezTo>
                      <a:pt x="647" y="156"/>
                      <a:pt x="503" y="1"/>
                      <a:pt x="3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86"/>
              <p:cNvSpPr/>
              <p:nvPr/>
            </p:nvSpPr>
            <p:spPr>
              <a:xfrm>
                <a:off x="5026287" y="2406799"/>
                <a:ext cx="25247" cy="22037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9" extrusionOk="0">
                    <a:moveTo>
                      <a:pt x="431" y="1"/>
                    </a:moveTo>
                    <a:cubicBezTo>
                      <a:pt x="144" y="1"/>
                      <a:pt x="0" y="360"/>
                      <a:pt x="204" y="564"/>
                    </a:cubicBezTo>
                    <a:cubicBezTo>
                      <a:pt x="270" y="629"/>
                      <a:pt x="351" y="659"/>
                      <a:pt x="430" y="659"/>
                    </a:cubicBezTo>
                    <a:cubicBezTo>
                      <a:pt x="596" y="659"/>
                      <a:pt x="755" y="530"/>
                      <a:pt x="755" y="336"/>
                    </a:cubicBezTo>
                    <a:cubicBezTo>
                      <a:pt x="755" y="156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86"/>
              <p:cNvSpPr/>
              <p:nvPr/>
            </p:nvSpPr>
            <p:spPr>
              <a:xfrm>
                <a:off x="5105572" y="2406799"/>
                <a:ext cx="22070" cy="2207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4" y="1"/>
                    </a:moveTo>
                    <a:cubicBezTo>
                      <a:pt x="144" y="1"/>
                      <a:pt x="1" y="156"/>
                      <a:pt x="1" y="324"/>
                    </a:cubicBezTo>
                    <a:cubicBezTo>
                      <a:pt x="1" y="504"/>
                      <a:pt x="144" y="659"/>
                      <a:pt x="324" y="659"/>
                    </a:cubicBezTo>
                    <a:cubicBezTo>
                      <a:pt x="504" y="659"/>
                      <a:pt x="659" y="504"/>
                      <a:pt x="659" y="324"/>
                    </a:cubicBezTo>
                    <a:cubicBezTo>
                      <a:pt x="659" y="156"/>
                      <a:pt x="504" y="1"/>
                      <a:pt x="3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86"/>
              <p:cNvSpPr/>
              <p:nvPr/>
            </p:nvSpPr>
            <p:spPr>
              <a:xfrm>
                <a:off x="5181681" y="2406799"/>
                <a:ext cx="21669" cy="2207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60" extrusionOk="0">
                    <a:moveTo>
                      <a:pt x="324" y="1"/>
                    </a:moveTo>
                    <a:cubicBezTo>
                      <a:pt x="144" y="1"/>
                      <a:pt x="0" y="156"/>
                      <a:pt x="0" y="324"/>
                    </a:cubicBezTo>
                    <a:cubicBezTo>
                      <a:pt x="0" y="504"/>
                      <a:pt x="144" y="659"/>
                      <a:pt x="324" y="659"/>
                    </a:cubicBezTo>
                    <a:cubicBezTo>
                      <a:pt x="503" y="659"/>
                      <a:pt x="647" y="504"/>
                      <a:pt x="647" y="324"/>
                    </a:cubicBezTo>
                    <a:cubicBezTo>
                      <a:pt x="647" y="156"/>
                      <a:pt x="503" y="1"/>
                      <a:pt x="3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86"/>
              <p:cNvSpPr/>
              <p:nvPr/>
            </p:nvSpPr>
            <p:spPr>
              <a:xfrm>
                <a:off x="5253776" y="2406799"/>
                <a:ext cx="25247" cy="22037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9" extrusionOk="0">
                    <a:moveTo>
                      <a:pt x="431" y="1"/>
                    </a:moveTo>
                    <a:cubicBezTo>
                      <a:pt x="144" y="1"/>
                      <a:pt x="0" y="360"/>
                      <a:pt x="204" y="564"/>
                    </a:cubicBezTo>
                    <a:cubicBezTo>
                      <a:pt x="270" y="629"/>
                      <a:pt x="351" y="659"/>
                      <a:pt x="430" y="659"/>
                    </a:cubicBezTo>
                    <a:cubicBezTo>
                      <a:pt x="596" y="659"/>
                      <a:pt x="755" y="530"/>
                      <a:pt x="755" y="336"/>
                    </a:cubicBezTo>
                    <a:cubicBezTo>
                      <a:pt x="755" y="156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86"/>
              <p:cNvSpPr/>
              <p:nvPr/>
            </p:nvSpPr>
            <p:spPr>
              <a:xfrm>
                <a:off x="4723089" y="2470468"/>
                <a:ext cx="25281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8" extrusionOk="0">
                    <a:moveTo>
                      <a:pt x="432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86"/>
              <p:cNvSpPr/>
              <p:nvPr/>
            </p:nvSpPr>
            <p:spPr>
              <a:xfrm>
                <a:off x="4798797" y="2470468"/>
                <a:ext cx="25648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2" y="647"/>
                      <a:pt x="433" y="647"/>
                    </a:cubicBezTo>
                    <a:cubicBezTo>
                      <a:pt x="602" y="647"/>
                      <a:pt x="767" y="519"/>
                      <a:pt x="767" y="324"/>
                    </a:cubicBezTo>
                    <a:cubicBezTo>
                      <a:pt x="767" y="145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86"/>
              <p:cNvSpPr/>
              <p:nvPr/>
            </p:nvSpPr>
            <p:spPr>
              <a:xfrm>
                <a:off x="4874471" y="2470468"/>
                <a:ext cx="25682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8" extrusionOk="0">
                    <a:moveTo>
                      <a:pt x="444" y="1"/>
                    </a:moveTo>
                    <a:cubicBezTo>
                      <a:pt x="145" y="1"/>
                      <a:pt x="1" y="348"/>
                      <a:pt x="204" y="552"/>
                    </a:cubicBezTo>
                    <a:cubicBezTo>
                      <a:pt x="270" y="618"/>
                      <a:pt x="353" y="647"/>
                      <a:pt x="434" y="647"/>
                    </a:cubicBezTo>
                    <a:cubicBezTo>
                      <a:pt x="603" y="647"/>
                      <a:pt x="767" y="519"/>
                      <a:pt x="767" y="324"/>
                    </a:cubicBezTo>
                    <a:cubicBezTo>
                      <a:pt x="767" y="145"/>
                      <a:pt x="624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86"/>
              <p:cNvSpPr/>
              <p:nvPr/>
            </p:nvSpPr>
            <p:spPr>
              <a:xfrm>
                <a:off x="4950579" y="2470468"/>
                <a:ext cx="25281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8" extrusionOk="0">
                    <a:moveTo>
                      <a:pt x="432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86"/>
              <p:cNvSpPr/>
              <p:nvPr/>
            </p:nvSpPr>
            <p:spPr>
              <a:xfrm>
                <a:off x="5026287" y="2470468"/>
                <a:ext cx="25247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86"/>
              <p:cNvSpPr/>
              <p:nvPr/>
            </p:nvSpPr>
            <p:spPr>
              <a:xfrm>
                <a:off x="5101960" y="2470468"/>
                <a:ext cx="25682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8" extrusionOk="0">
                    <a:moveTo>
                      <a:pt x="432" y="1"/>
                    </a:moveTo>
                    <a:cubicBezTo>
                      <a:pt x="145" y="1"/>
                      <a:pt x="1" y="348"/>
                      <a:pt x="204" y="552"/>
                    </a:cubicBezTo>
                    <a:cubicBezTo>
                      <a:pt x="270" y="618"/>
                      <a:pt x="353" y="647"/>
                      <a:pt x="434" y="647"/>
                    </a:cubicBezTo>
                    <a:cubicBezTo>
                      <a:pt x="603" y="647"/>
                      <a:pt x="767" y="519"/>
                      <a:pt x="767" y="324"/>
                    </a:cubicBezTo>
                    <a:cubicBezTo>
                      <a:pt x="767" y="145"/>
                      <a:pt x="612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86"/>
              <p:cNvSpPr/>
              <p:nvPr/>
            </p:nvSpPr>
            <p:spPr>
              <a:xfrm>
                <a:off x="5177668" y="2470468"/>
                <a:ext cx="25682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8" extrusionOk="0">
                    <a:moveTo>
                      <a:pt x="444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4" y="618"/>
                      <a:pt x="358" y="647"/>
                      <a:pt x="439" y="647"/>
                    </a:cubicBezTo>
                    <a:cubicBezTo>
                      <a:pt x="608" y="647"/>
                      <a:pt x="767" y="519"/>
                      <a:pt x="767" y="324"/>
                    </a:cubicBezTo>
                    <a:cubicBezTo>
                      <a:pt x="767" y="145"/>
                      <a:pt x="623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86"/>
              <p:cNvSpPr/>
              <p:nvPr/>
            </p:nvSpPr>
            <p:spPr>
              <a:xfrm>
                <a:off x="5253776" y="2470468"/>
                <a:ext cx="25247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86"/>
              <p:cNvSpPr/>
              <p:nvPr/>
            </p:nvSpPr>
            <p:spPr>
              <a:xfrm>
                <a:off x="4726701" y="2534171"/>
                <a:ext cx="21669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47"/>
                      <a:pt x="324" y="647"/>
                    </a:cubicBezTo>
                    <a:cubicBezTo>
                      <a:pt x="503" y="647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86"/>
              <p:cNvSpPr/>
              <p:nvPr/>
            </p:nvSpPr>
            <p:spPr>
              <a:xfrm>
                <a:off x="4798797" y="2534171"/>
                <a:ext cx="25648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7" extrusionOk="0">
                    <a:moveTo>
                      <a:pt x="431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17"/>
                      <a:pt x="352" y="647"/>
                      <a:pt x="433" y="647"/>
                    </a:cubicBezTo>
                    <a:cubicBezTo>
                      <a:pt x="602" y="647"/>
                      <a:pt x="767" y="518"/>
                      <a:pt x="767" y="324"/>
                    </a:cubicBezTo>
                    <a:cubicBezTo>
                      <a:pt x="767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86"/>
              <p:cNvSpPr/>
              <p:nvPr/>
            </p:nvSpPr>
            <p:spPr>
              <a:xfrm>
                <a:off x="4874471" y="2534171"/>
                <a:ext cx="25682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7" extrusionOk="0">
                    <a:moveTo>
                      <a:pt x="444" y="0"/>
                    </a:moveTo>
                    <a:cubicBezTo>
                      <a:pt x="145" y="0"/>
                      <a:pt x="1" y="348"/>
                      <a:pt x="204" y="551"/>
                    </a:cubicBezTo>
                    <a:cubicBezTo>
                      <a:pt x="270" y="617"/>
                      <a:pt x="353" y="647"/>
                      <a:pt x="434" y="647"/>
                    </a:cubicBezTo>
                    <a:cubicBezTo>
                      <a:pt x="603" y="647"/>
                      <a:pt x="767" y="518"/>
                      <a:pt x="767" y="324"/>
                    </a:cubicBezTo>
                    <a:cubicBezTo>
                      <a:pt x="767" y="144"/>
                      <a:pt x="624" y="0"/>
                      <a:pt x="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86"/>
              <p:cNvSpPr/>
              <p:nvPr/>
            </p:nvSpPr>
            <p:spPr>
              <a:xfrm>
                <a:off x="4954191" y="2534171"/>
                <a:ext cx="21669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47"/>
                      <a:pt x="324" y="647"/>
                    </a:cubicBezTo>
                    <a:cubicBezTo>
                      <a:pt x="503" y="647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86"/>
              <p:cNvSpPr/>
              <p:nvPr/>
            </p:nvSpPr>
            <p:spPr>
              <a:xfrm>
                <a:off x="5026287" y="2534171"/>
                <a:ext cx="25247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7" extrusionOk="0">
                    <a:moveTo>
                      <a:pt x="431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17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86"/>
              <p:cNvSpPr/>
              <p:nvPr/>
            </p:nvSpPr>
            <p:spPr>
              <a:xfrm>
                <a:off x="5105572" y="2534171"/>
                <a:ext cx="22070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48" extrusionOk="0">
                    <a:moveTo>
                      <a:pt x="324" y="0"/>
                    </a:moveTo>
                    <a:cubicBezTo>
                      <a:pt x="144" y="0"/>
                      <a:pt x="1" y="144"/>
                      <a:pt x="1" y="324"/>
                    </a:cubicBezTo>
                    <a:cubicBezTo>
                      <a:pt x="1" y="503"/>
                      <a:pt x="144" y="647"/>
                      <a:pt x="324" y="647"/>
                    </a:cubicBezTo>
                    <a:cubicBezTo>
                      <a:pt x="504" y="647"/>
                      <a:pt x="659" y="503"/>
                      <a:pt x="659" y="324"/>
                    </a:cubicBezTo>
                    <a:cubicBezTo>
                      <a:pt x="659" y="144"/>
                      <a:pt x="504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86"/>
              <p:cNvSpPr/>
              <p:nvPr/>
            </p:nvSpPr>
            <p:spPr>
              <a:xfrm>
                <a:off x="5181681" y="2534171"/>
                <a:ext cx="21669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47"/>
                      <a:pt x="324" y="647"/>
                    </a:cubicBezTo>
                    <a:cubicBezTo>
                      <a:pt x="503" y="647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86"/>
              <p:cNvSpPr/>
              <p:nvPr/>
            </p:nvSpPr>
            <p:spPr>
              <a:xfrm>
                <a:off x="5253776" y="2534171"/>
                <a:ext cx="25247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7" extrusionOk="0">
                    <a:moveTo>
                      <a:pt x="431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17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86"/>
              <p:cNvSpPr/>
              <p:nvPr/>
            </p:nvSpPr>
            <p:spPr>
              <a:xfrm>
                <a:off x="4726701" y="2597439"/>
                <a:ext cx="21669" cy="2207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60" extrusionOk="0">
                    <a:moveTo>
                      <a:pt x="324" y="1"/>
                    </a:moveTo>
                    <a:cubicBezTo>
                      <a:pt x="144" y="1"/>
                      <a:pt x="0" y="156"/>
                      <a:pt x="0" y="336"/>
                    </a:cubicBezTo>
                    <a:cubicBezTo>
                      <a:pt x="0" y="516"/>
                      <a:pt x="144" y="659"/>
                      <a:pt x="324" y="659"/>
                    </a:cubicBezTo>
                    <a:cubicBezTo>
                      <a:pt x="503" y="659"/>
                      <a:pt x="647" y="516"/>
                      <a:pt x="647" y="336"/>
                    </a:cubicBezTo>
                    <a:cubicBezTo>
                      <a:pt x="647" y="156"/>
                      <a:pt x="503" y="1"/>
                      <a:pt x="3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86"/>
              <p:cNvSpPr/>
              <p:nvPr/>
            </p:nvSpPr>
            <p:spPr>
              <a:xfrm>
                <a:off x="4798797" y="2597840"/>
                <a:ext cx="25648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2" y="647"/>
                      <a:pt x="433" y="647"/>
                    </a:cubicBezTo>
                    <a:cubicBezTo>
                      <a:pt x="602" y="647"/>
                      <a:pt x="767" y="518"/>
                      <a:pt x="767" y="324"/>
                    </a:cubicBezTo>
                    <a:cubicBezTo>
                      <a:pt x="767" y="144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86"/>
              <p:cNvSpPr/>
              <p:nvPr/>
            </p:nvSpPr>
            <p:spPr>
              <a:xfrm>
                <a:off x="4874604" y="2597840"/>
                <a:ext cx="25548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64" h="648" extrusionOk="0">
                    <a:moveTo>
                      <a:pt x="459" y="0"/>
                    </a:moveTo>
                    <a:cubicBezTo>
                      <a:pt x="453" y="0"/>
                      <a:pt x="447" y="0"/>
                      <a:pt x="440" y="1"/>
                    </a:cubicBezTo>
                    <a:cubicBezTo>
                      <a:pt x="435" y="0"/>
                      <a:pt x="430" y="0"/>
                      <a:pt x="425" y="0"/>
                    </a:cubicBezTo>
                    <a:cubicBezTo>
                      <a:pt x="136" y="0"/>
                      <a:pt x="0" y="351"/>
                      <a:pt x="200" y="552"/>
                    </a:cubicBezTo>
                    <a:cubicBezTo>
                      <a:pt x="266" y="618"/>
                      <a:pt x="349" y="647"/>
                      <a:pt x="430" y="647"/>
                    </a:cubicBezTo>
                    <a:cubicBezTo>
                      <a:pt x="599" y="647"/>
                      <a:pt x="763" y="518"/>
                      <a:pt x="763" y="324"/>
                    </a:cubicBezTo>
                    <a:cubicBezTo>
                      <a:pt x="763" y="151"/>
                      <a:pt x="630" y="0"/>
                      <a:pt x="4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86"/>
              <p:cNvSpPr/>
              <p:nvPr/>
            </p:nvSpPr>
            <p:spPr>
              <a:xfrm>
                <a:off x="4954191" y="2597439"/>
                <a:ext cx="21669" cy="2207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60" extrusionOk="0">
                    <a:moveTo>
                      <a:pt x="324" y="1"/>
                    </a:moveTo>
                    <a:cubicBezTo>
                      <a:pt x="144" y="1"/>
                      <a:pt x="0" y="156"/>
                      <a:pt x="0" y="336"/>
                    </a:cubicBezTo>
                    <a:cubicBezTo>
                      <a:pt x="0" y="516"/>
                      <a:pt x="144" y="659"/>
                      <a:pt x="324" y="659"/>
                    </a:cubicBezTo>
                    <a:cubicBezTo>
                      <a:pt x="503" y="659"/>
                      <a:pt x="647" y="516"/>
                      <a:pt x="647" y="336"/>
                    </a:cubicBezTo>
                    <a:cubicBezTo>
                      <a:pt x="647" y="156"/>
                      <a:pt x="503" y="1"/>
                      <a:pt x="3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86"/>
              <p:cNvSpPr/>
              <p:nvPr/>
            </p:nvSpPr>
            <p:spPr>
              <a:xfrm>
                <a:off x="5026287" y="2597840"/>
                <a:ext cx="25247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86"/>
              <p:cNvSpPr/>
              <p:nvPr/>
            </p:nvSpPr>
            <p:spPr>
              <a:xfrm>
                <a:off x="5105572" y="2597439"/>
                <a:ext cx="22070" cy="2207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4" y="1"/>
                    </a:moveTo>
                    <a:cubicBezTo>
                      <a:pt x="144" y="1"/>
                      <a:pt x="1" y="156"/>
                      <a:pt x="1" y="336"/>
                    </a:cubicBezTo>
                    <a:cubicBezTo>
                      <a:pt x="1" y="516"/>
                      <a:pt x="144" y="659"/>
                      <a:pt x="324" y="659"/>
                    </a:cubicBezTo>
                    <a:cubicBezTo>
                      <a:pt x="504" y="659"/>
                      <a:pt x="659" y="516"/>
                      <a:pt x="659" y="336"/>
                    </a:cubicBezTo>
                    <a:cubicBezTo>
                      <a:pt x="659" y="156"/>
                      <a:pt x="504" y="1"/>
                      <a:pt x="3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86"/>
              <p:cNvSpPr/>
              <p:nvPr/>
            </p:nvSpPr>
            <p:spPr>
              <a:xfrm>
                <a:off x="5181681" y="2597439"/>
                <a:ext cx="21669" cy="2207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60" extrusionOk="0">
                    <a:moveTo>
                      <a:pt x="324" y="1"/>
                    </a:moveTo>
                    <a:cubicBezTo>
                      <a:pt x="144" y="1"/>
                      <a:pt x="0" y="156"/>
                      <a:pt x="0" y="336"/>
                    </a:cubicBezTo>
                    <a:cubicBezTo>
                      <a:pt x="0" y="516"/>
                      <a:pt x="144" y="659"/>
                      <a:pt x="324" y="659"/>
                    </a:cubicBezTo>
                    <a:cubicBezTo>
                      <a:pt x="503" y="659"/>
                      <a:pt x="647" y="516"/>
                      <a:pt x="647" y="336"/>
                    </a:cubicBezTo>
                    <a:cubicBezTo>
                      <a:pt x="647" y="156"/>
                      <a:pt x="503" y="1"/>
                      <a:pt x="3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86"/>
              <p:cNvSpPr/>
              <p:nvPr/>
            </p:nvSpPr>
            <p:spPr>
              <a:xfrm>
                <a:off x="5253776" y="2597840"/>
                <a:ext cx="25247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86"/>
              <p:cNvSpPr/>
              <p:nvPr/>
            </p:nvSpPr>
            <p:spPr>
              <a:xfrm>
                <a:off x="4723089" y="2661141"/>
                <a:ext cx="25281" cy="2180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52" extrusionOk="0">
                    <a:moveTo>
                      <a:pt x="432" y="0"/>
                    </a:moveTo>
                    <a:cubicBezTo>
                      <a:pt x="144" y="0"/>
                      <a:pt x="1" y="347"/>
                      <a:pt x="204" y="551"/>
                    </a:cubicBezTo>
                    <a:cubicBezTo>
                      <a:pt x="270" y="621"/>
                      <a:pt x="351" y="652"/>
                      <a:pt x="431" y="652"/>
                    </a:cubicBezTo>
                    <a:cubicBezTo>
                      <a:pt x="596" y="652"/>
                      <a:pt x="755" y="518"/>
                      <a:pt x="755" y="323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86"/>
              <p:cNvSpPr/>
              <p:nvPr/>
            </p:nvSpPr>
            <p:spPr>
              <a:xfrm>
                <a:off x="4798797" y="2661141"/>
                <a:ext cx="25648" cy="21803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52" extrusionOk="0">
                    <a:moveTo>
                      <a:pt x="431" y="0"/>
                    </a:moveTo>
                    <a:cubicBezTo>
                      <a:pt x="144" y="0"/>
                      <a:pt x="0" y="347"/>
                      <a:pt x="204" y="551"/>
                    </a:cubicBezTo>
                    <a:cubicBezTo>
                      <a:pt x="270" y="621"/>
                      <a:pt x="352" y="652"/>
                      <a:pt x="433" y="652"/>
                    </a:cubicBezTo>
                    <a:cubicBezTo>
                      <a:pt x="603" y="652"/>
                      <a:pt x="767" y="518"/>
                      <a:pt x="767" y="323"/>
                    </a:cubicBezTo>
                    <a:cubicBezTo>
                      <a:pt x="767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86"/>
              <p:cNvSpPr/>
              <p:nvPr/>
            </p:nvSpPr>
            <p:spPr>
              <a:xfrm>
                <a:off x="4874471" y="2661141"/>
                <a:ext cx="25682" cy="21803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52" extrusionOk="0">
                    <a:moveTo>
                      <a:pt x="444" y="0"/>
                    </a:moveTo>
                    <a:cubicBezTo>
                      <a:pt x="145" y="0"/>
                      <a:pt x="1" y="347"/>
                      <a:pt x="204" y="551"/>
                    </a:cubicBezTo>
                    <a:cubicBezTo>
                      <a:pt x="271" y="621"/>
                      <a:pt x="353" y="652"/>
                      <a:pt x="434" y="652"/>
                    </a:cubicBezTo>
                    <a:cubicBezTo>
                      <a:pt x="603" y="652"/>
                      <a:pt x="767" y="518"/>
                      <a:pt x="767" y="323"/>
                    </a:cubicBezTo>
                    <a:cubicBezTo>
                      <a:pt x="767" y="144"/>
                      <a:pt x="624" y="0"/>
                      <a:pt x="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86"/>
              <p:cNvSpPr/>
              <p:nvPr/>
            </p:nvSpPr>
            <p:spPr>
              <a:xfrm>
                <a:off x="4950579" y="2661141"/>
                <a:ext cx="25281" cy="2180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52" extrusionOk="0">
                    <a:moveTo>
                      <a:pt x="432" y="0"/>
                    </a:moveTo>
                    <a:cubicBezTo>
                      <a:pt x="144" y="0"/>
                      <a:pt x="1" y="347"/>
                      <a:pt x="204" y="551"/>
                    </a:cubicBezTo>
                    <a:cubicBezTo>
                      <a:pt x="270" y="621"/>
                      <a:pt x="351" y="652"/>
                      <a:pt x="431" y="652"/>
                    </a:cubicBezTo>
                    <a:cubicBezTo>
                      <a:pt x="596" y="652"/>
                      <a:pt x="755" y="518"/>
                      <a:pt x="755" y="323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86"/>
              <p:cNvSpPr/>
              <p:nvPr/>
            </p:nvSpPr>
            <p:spPr>
              <a:xfrm>
                <a:off x="5026287" y="2661141"/>
                <a:ext cx="25247" cy="21803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2" extrusionOk="0">
                    <a:moveTo>
                      <a:pt x="431" y="0"/>
                    </a:moveTo>
                    <a:cubicBezTo>
                      <a:pt x="144" y="0"/>
                      <a:pt x="0" y="347"/>
                      <a:pt x="204" y="551"/>
                    </a:cubicBezTo>
                    <a:cubicBezTo>
                      <a:pt x="270" y="621"/>
                      <a:pt x="351" y="652"/>
                      <a:pt x="430" y="652"/>
                    </a:cubicBezTo>
                    <a:cubicBezTo>
                      <a:pt x="596" y="652"/>
                      <a:pt x="755" y="518"/>
                      <a:pt x="755" y="323"/>
                    </a:cubicBezTo>
                    <a:cubicBezTo>
                      <a:pt x="755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86"/>
              <p:cNvSpPr/>
              <p:nvPr/>
            </p:nvSpPr>
            <p:spPr>
              <a:xfrm>
                <a:off x="5101960" y="2661141"/>
                <a:ext cx="25682" cy="21803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52" extrusionOk="0">
                    <a:moveTo>
                      <a:pt x="432" y="0"/>
                    </a:moveTo>
                    <a:cubicBezTo>
                      <a:pt x="145" y="0"/>
                      <a:pt x="1" y="347"/>
                      <a:pt x="204" y="551"/>
                    </a:cubicBezTo>
                    <a:cubicBezTo>
                      <a:pt x="271" y="621"/>
                      <a:pt x="353" y="652"/>
                      <a:pt x="434" y="652"/>
                    </a:cubicBezTo>
                    <a:cubicBezTo>
                      <a:pt x="603" y="652"/>
                      <a:pt x="767" y="518"/>
                      <a:pt x="767" y="323"/>
                    </a:cubicBezTo>
                    <a:cubicBezTo>
                      <a:pt x="767" y="144"/>
                      <a:pt x="612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86"/>
              <p:cNvSpPr/>
              <p:nvPr/>
            </p:nvSpPr>
            <p:spPr>
              <a:xfrm>
                <a:off x="5177668" y="2661141"/>
                <a:ext cx="25682" cy="21803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52" extrusionOk="0">
                    <a:moveTo>
                      <a:pt x="444" y="0"/>
                    </a:moveTo>
                    <a:cubicBezTo>
                      <a:pt x="144" y="0"/>
                      <a:pt x="1" y="347"/>
                      <a:pt x="204" y="551"/>
                    </a:cubicBezTo>
                    <a:cubicBezTo>
                      <a:pt x="274" y="621"/>
                      <a:pt x="358" y="652"/>
                      <a:pt x="439" y="652"/>
                    </a:cubicBezTo>
                    <a:cubicBezTo>
                      <a:pt x="608" y="652"/>
                      <a:pt x="767" y="518"/>
                      <a:pt x="767" y="323"/>
                    </a:cubicBezTo>
                    <a:cubicBezTo>
                      <a:pt x="767" y="144"/>
                      <a:pt x="623" y="0"/>
                      <a:pt x="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86"/>
              <p:cNvSpPr/>
              <p:nvPr/>
            </p:nvSpPr>
            <p:spPr>
              <a:xfrm>
                <a:off x="5253776" y="2661141"/>
                <a:ext cx="25247" cy="21803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2" extrusionOk="0">
                    <a:moveTo>
                      <a:pt x="431" y="0"/>
                    </a:moveTo>
                    <a:cubicBezTo>
                      <a:pt x="144" y="0"/>
                      <a:pt x="0" y="347"/>
                      <a:pt x="204" y="551"/>
                    </a:cubicBezTo>
                    <a:cubicBezTo>
                      <a:pt x="270" y="621"/>
                      <a:pt x="351" y="652"/>
                      <a:pt x="430" y="652"/>
                    </a:cubicBezTo>
                    <a:cubicBezTo>
                      <a:pt x="596" y="652"/>
                      <a:pt x="755" y="518"/>
                      <a:pt x="755" y="323"/>
                    </a:cubicBezTo>
                    <a:cubicBezTo>
                      <a:pt x="755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86"/>
              <p:cNvSpPr/>
              <p:nvPr/>
            </p:nvSpPr>
            <p:spPr>
              <a:xfrm>
                <a:off x="4726701" y="2724810"/>
                <a:ext cx="21669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47"/>
                      <a:pt x="324" y="647"/>
                    </a:cubicBezTo>
                    <a:cubicBezTo>
                      <a:pt x="503" y="647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86"/>
              <p:cNvSpPr/>
              <p:nvPr/>
            </p:nvSpPr>
            <p:spPr>
              <a:xfrm>
                <a:off x="4798797" y="2724810"/>
                <a:ext cx="25648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7" extrusionOk="0">
                    <a:moveTo>
                      <a:pt x="431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17"/>
                      <a:pt x="352" y="647"/>
                      <a:pt x="433" y="647"/>
                    </a:cubicBezTo>
                    <a:cubicBezTo>
                      <a:pt x="602" y="647"/>
                      <a:pt x="767" y="518"/>
                      <a:pt x="767" y="324"/>
                    </a:cubicBezTo>
                    <a:cubicBezTo>
                      <a:pt x="767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86"/>
              <p:cNvSpPr/>
              <p:nvPr/>
            </p:nvSpPr>
            <p:spPr>
              <a:xfrm>
                <a:off x="4874471" y="2724810"/>
                <a:ext cx="25682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7" extrusionOk="0">
                    <a:moveTo>
                      <a:pt x="444" y="0"/>
                    </a:moveTo>
                    <a:cubicBezTo>
                      <a:pt x="145" y="0"/>
                      <a:pt x="1" y="348"/>
                      <a:pt x="204" y="551"/>
                    </a:cubicBezTo>
                    <a:cubicBezTo>
                      <a:pt x="270" y="617"/>
                      <a:pt x="353" y="647"/>
                      <a:pt x="434" y="647"/>
                    </a:cubicBezTo>
                    <a:cubicBezTo>
                      <a:pt x="603" y="647"/>
                      <a:pt x="767" y="518"/>
                      <a:pt x="767" y="324"/>
                    </a:cubicBezTo>
                    <a:cubicBezTo>
                      <a:pt x="767" y="144"/>
                      <a:pt x="624" y="0"/>
                      <a:pt x="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86"/>
              <p:cNvSpPr/>
              <p:nvPr/>
            </p:nvSpPr>
            <p:spPr>
              <a:xfrm>
                <a:off x="4954191" y="2724810"/>
                <a:ext cx="21669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47"/>
                      <a:pt x="324" y="647"/>
                    </a:cubicBezTo>
                    <a:cubicBezTo>
                      <a:pt x="503" y="647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86"/>
              <p:cNvSpPr/>
              <p:nvPr/>
            </p:nvSpPr>
            <p:spPr>
              <a:xfrm>
                <a:off x="5026287" y="2724810"/>
                <a:ext cx="25247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7" extrusionOk="0">
                    <a:moveTo>
                      <a:pt x="431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17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86"/>
              <p:cNvSpPr/>
              <p:nvPr/>
            </p:nvSpPr>
            <p:spPr>
              <a:xfrm>
                <a:off x="5105572" y="2724810"/>
                <a:ext cx="22070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48" extrusionOk="0">
                    <a:moveTo>
                      <a:pt x="324" y="0"/>
                    </a:moveTo>
                    <a:cubicBezTo>
                      <a:pt x="144" y="0"/>
                      <a:pt x="1" y="144"/>
                      <a:pt x="1" y="324"/>
                    </a:cubicBezTo>
                    <a:cubicBezTo>
                      <a:pt x="1" y="503"/>
                      <a:pt x="144" y="647"/>
                      <a:pt x="324" y="647"/>
                    </a:cubicBezTo>
                    <a:cubicBezTo>
                      <a:pt x="504" y="647"/>
                      <a:pt x="659" y="503"/>
                      <a:pt x="659" y="324"/>
                    </a:cubicBezTo>
                    <a:cubicBezTo>
                      <a:pt x="659" y="144"/>
                      <a:pt x="504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86"/>
              <p:cNvSpPr/>
              <p:nvPr/>
            </p:nvSpPr>
            <p:spPr>
              <a:xfrm>
                <a:off x="5181681" y="2724810"/>
                <a:ext cx="21669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47"/>
                      <a:pt x="324" y="647"/>
                    </a:cubicBezTo>
                    <a:cubicBezTo>
                      <a:pt x="503" y="647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86"/>
              <p:cNvSpPr/>
              <p:nvPr/>
            </p:nvSpPr>
            <p:spPr>
              <a:xfrm>
                <a:off x="5253776" y="2724810"/>
                <a:ext cx="25247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7" extrusionOk="0">
                    <a:moveTo>
                      <a:pt x="431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17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70" name="Google Shape;4470;p86"/>
            <p:cNvSpPr/>
            <p:nvPr/>
          </p:nvSpPr>
          <p:spPr>
            <a:xfrm>
              <a:off x="713230" y="1291275"/>
              <a:ext cx="136201" cy="2077493"/>
            </a:xfrm>
            <a:custGeom>
              <a:avLst/>
              <a:gdLst/>
              <a:ahLst/>
              <a:cxnLst/>
              <a:rect l="l" t="t" r="r" b="b"/>
              <a:pathLst>
                <a:path w="4073" h="62126" extrusionOk="0">
                  <a:moveTo>
                    <a:pt x="0" y="0"/>
                  </a:moveTo>
                  <a:lnTo>
                    <a:pt x="0" y="62125"/>
                  </a:lnTo>
                  <a:lnTo>
                    <a:pt x="4072" y="62125"/>
                  </a:lnTo>
                  <a:lnTo>
                    <a:pt x="4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86"/>
            <p:cNvSpPr/>
            <p:nvPr/>
          </p:nvSpPr>
          <p:spPr>
            <a:xfrm>
              <a:off x="4233815" y="1711214"/>
              <a:ext cx="379343" cy="332360"/>
            </a:xfrm>
            <a:custGeom>
              <a:avLst/>
              <a:gdLst/>
              <a:ahLst/>
              <a:cxnLst/>
              <a:rect l="l" t="t" r="r" b="b"/>
              <a:pathLst>
                <a:path w="11344" h="9939" extrusionOk="0">
                  <a:moveTo>
                    <a:pt x="5679" y="0"/>
                  </a:moveTo>
                  <a:cubicBezTo>
                    <a:pt x="4013" y="0"/>
                    <a:pt x="2386" y="838"/>
                    <a:pt x="1450" y="2351"/>
                  </a:cubicBezTo>
                  <a:cubicBezTo>
                    <a:pt x="1" y="4687"/>
                    <a:pt x="719" y="7753"/>
                    <a:pt x="3055" y="9190"/>
                  </a:cubicBezTo>
                  <a:cubicBezTo>
                    <a:pt x="3872" y="9697"/>
                    <a:pt x="4778" y="9939"/>
                    <a:pt x="5673" y="9939"/>
                  </a:cubicBezTo>
                  <a:cubicBezTo>
                    <a:pt x="7336" y="9939"/>
                    <a:pt x="8959" y="9104"/>
                    <a:pt x="9894" y="7585"/>
                  </a:cubicBezTo>
                  <a:cubicBezTo>
                    <a:pt x="11343" y="5250"/>
                    <a:pt x="10612" y="2183"/>
                    <a:pt x="8289" y="746"/>
                  </a:cubicBezTo>
                  <a:cubicBezTo>
                    <a:pt x="7474" y="241"/>
                    <a:pt x="6571" y="0"/>
                    <a:pt x="5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86"/>
            <p:cNvSpPr/>
            <p:nvPr/>
          </p:nvSpPr>
          <p:spPr>
            <a:xfrm>
              <a:off x="6055230" y="1870371"/>
              <a:ext cx="1264433" cy="1152008"/>
            </a:xfrm>
            <a:custGeom>
              <a:avLst/>
              <a:gdLst/>
              <a:ahLst/>
              <a:cxnLst/>
              <a:rect l="l" t="t" r="r" b="b"/>
              <a:pathLst>
                <a:path w="37812" h="34450" extrusionOk="0">
                  <a:moveTo>
                    <a:pt x="18906" y="1"/>
                  </a:moveTo>
                  <a:cubicBezTo>
                    <a:pt x="14498" y="1"/>
                    <a:pt x="10091" y="1681"/>
                    <a:pt x="6731" y="5040"/>
                  </a:cubicBezTo>
                  <a:cubicBezTo>
                    <a:pt x="0" y="11771"/>
                    <a:pt x="0" y="22682"/>
                    <a:pt x="6731" y="29401"/>
                  </a:cubicBezTo>
                  <a:cubicBezTo>
                    <a:pt x="10091" y="32767"/>
                    <a:pt x="14498" y="34450"/>
                    <a:pt x="18906" y="34450"/>
                  </a:cubicBezTo>
                  <a:cubicBezTo>
                    <a:pt x="23314" y="34450"/>
                    <a:pt x="27721" y="32767"/>
                    <a:pt x="31081" y="29401"/>
                  </a:cubicBezTo>
                  <a:cubicBezTo>
                    <a:pt x="37812" y="22682"/>
                    <a:pt x="37812" y="11771"/>
                    <a:pt x="31081" y="5040"/>
                  </a:cubicBezTo>
                  <a:cubicBezTo>
                    <a:pt x="27721" y="1681"/>
                    <a:pt x="23314" y="1"/>
                    <a:pt x="18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86"/>
            <p:cNvSpPr/>
            <p:nvPr/>
          </p:nvSpPr>
          <p:spPr>
            <a:xfrm>
              <a:off x="6206184" y="3834248"/>
              <a:ext cx="498289" cy="498657"/>
            </a:xfrm>
            <a:custGeom>
              <a:avLst/>
              <a:gdLst/>
              <a:ahLst/>
              <a:cxnLst/>
              <a:rect l="l" t="t" r="r" b="b"/>
              <a:pathLst>
                <a:path w="14901" h="14912" extrusionOk="0">
                  <a:moveTo>
                    <a:pt x="1" y="0"/>
                  </a:moveTo>
                  <a:lnTo>
                    <a:pt x="1" y="14912"/>
                  </a:lnTo>
                  <a:lnTo>
                    <a:pt x="14900" y="14912"/>
                  </a:lnTo>
                  <a:lnTo>
                    <a:pt x="149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86"/>
            <p:cNvSpPr/>
            <p:nvPr/>
          </p:nvSpPr>
          <p:spPr>
            <a:xfrm>
              <a:off x="1582752" y="1291263"/>
              <a:ext cx="33" cy="1623713"/>
            </a:xfrm>
            <a:custGeom>
              <a:avLst/>
              <a:gdLst/>
              <a:ahLst/>
              <a:cxnLst/>
              <a:rect l="l" t="t" r="r" b="b"/>
              <a:pathLst>
                <a:path w="1" h="48556" fill="none" extrusionOk="0">
                  <a:moveTo>
                    <a:pt x="0" y="0"/>
                  </a:moveTo>
                  <a:lnTo>
                    <a:pt x="0" y="4855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86"/>
            <p:cNvSpPr/>
            <p:nvPr/>
          </p:nvSpPr>
          <p:spPr>
            <a:xfrm>
              <a:off x="1415328" y="2856066"/>
              <a:ext cx="334467" cy="304739"/>
            </a:xfrm>
            <a:custGeom>
              <a:avLst/>
              <a:gdLst/>
              <a:ahLst/>
              <a:cxnLst/>
              <a:rect l="l" t="t" r="r" b="b"/>
              <a:pathLst>
                <a:path w="10002" h="9113" extrusionOk="0">
                  <a:moveTo>
                    <a:pt x="5003" y="0"/>
                  </a:moveTo>
                  <a:cubicBezTo>
                    <a:pt x="3837" y="0"/>
                    <a:pt x="2672" y="447"/>
                    <a:pt x="1785" y="1339"/>
                  </a:cubicBezTo>
                  <a:cubicBezTo>
                    <a:pt x="1" y="3112"/>
                    <a:pt x="1" y="5998"/>
                    <a:pt x="1785" y="7783"/>
                  </a:cubicBezTo>
                  <a:cubicBezTo>
                    <a:pt x="2672" y="8669"/>
                    <a:pt x="3837" y="9112"/>
                    <a:pt x="5003" y="9112"/>
                  </a:cubicBezTo>
                  <a:cubicBezTo>
                    <a:pt x="6169" y="9112"/>
                    <a:pt x="7337" y="8669"/>
                    <a:pt x="8229" y="7783"/>
                  </a:cubicBezTo>
                  <a:cubicBezTo>
                    <a:pt x="10002" y="5998"/>
                    <a:pt x="10002" y="3112"/>
                    <a:pt x="8229" y="1339"/>
                  </a:cubicBezTo>
                  <a:cubicBezTo>
                    <a:pt x="7337" y="447"/>
                    <a:pt x="6169" y="0"/>
                    <a:pt x="5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6" name="Google Shape;4476;p86"/>
            <p:cNvGrpSpPr/>
            <p:nvPr/>
          </p:nvGrpSpPr>
          <p:grpSpPr>
            <a:xfrm>
              <a:off x="5002183" y="2188279"/>
              <a:ext cx="555940" cy="467056"/>
              <a:chOff x="1655600" y="1342675"/>
              <a:chExt cx="415625" cy="349175"/>
            </a:xfrm>
          </p:grpSpPr>
          <p:sp>
            <p:nvSpPr>
              <p:cNvPr id="4477" name="Google Shape;4477;p86"/>
              <p:cNvSpPr/>
              <p:nvPr/>
            </p:nvSpPr>
            <p:spPr>
              <a:xfrm>
                <a:off x="1655600" y="1342975"/>
                <a:ext cx="189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8" extrusionOk="0">
                    <a:moveTo>
                      <a:pt x="432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0" y="618"/>
                      <a:pt x="351" y="647"/>
                      <a:pt x="431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86"/>
              <p:cNvSpPr/>
              <p:nvPr/>
            </p:nvSpPr>
            <p:spPr>
              <a:xfrm>
                <a:off x="1712200" y="1342975"/>
                <a:ext cx="188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2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86"/>
              <p:cNvSpPr/>
              <p:nvPr/>
            </p:nvSpPr>
            <p:spPr>
              <a:xfrm>
                <a:off x="1768800" y="1342975"/>
                <a:ext cx="191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8" extrusionOk="0">
                    <a:moveTo>
                      <a:pt x="443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2" y="647"/>
                      <a:pt x="433" y="647"/>
                    </a:cubicBezTo>
                    <a:cubicBezTo>
                      <a:pt x="602" y="647"/>
                      <a:pt x="767" y="519"/>
                      <a:pt x="767" y="324"/>
                    </a:cubicBezTo>
                    <a:cubicBezTo>
                      <a:pt x="767" y="145"/>
                      <a:pt x="611" y="1"/>
                      <a:pt x="4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86"/>
              <p:cNvSpPr/>
              <p:nvPr/>
            </p:nvSpPr>
            <p:spPr>
              <a:xfrm>
                <a:off x="1825675" y="1342675"/>
                <a:ext cx="189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60" extrusionOk="0">
                    <a:moveTo>
                      <a:pt x="432" y="1"/>
                    </a:moveTo>
                    <a:cubicBezTo>
                      <a:pt x="144" y="13"/>
                      <a:pt x="1" y="360"/>
                      <a:pt x="192" y="564"/>
                    </a:cubicBezTo>
                    <a:cubicBezTo>
                      <a:pt x="258" y="630"/>
                      <a:pt x="339" y="659"/>
                      <a:pt x="419" y="659"/>
                    </a:cubicBezTo>
                    <a:cubicBezTo>
                      <a:pt x="586" y="659"/>
                      <a:pt x="747" y="531"/>
                      <a:pt x="755" y="336"/>
                    </a:cubicBezTo>
                    <a:cubicBezTo>
                      <a:pt x="755" y="157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86"/>
              <p:cNvSpPr/>
              <p:nvPr/>
            </p:nvSpPr>
            <p:spPr>
              <a:xfrm>
                <a:off x="1882275" y="1342975"/>
                <a:ext cx="188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2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86"/>
              <p:cNvSpPr/>
              <p:nvPr/>
            </p:nvSpPr>
            <p:spPr>
              <a:xfrm>
                <a:off x="1938875" y="1342975"/>
                <a:ext cx="188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86"/>
              <p:cNvSpPr/>
              <p:nvPr/>
            </p:nvSpPr>
            <p:spPr>
              <a:xfrm>
                <a:off x="1995450" y="1342975"/>
                <a:ext cx="19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8" extrusionOk="0">
                    <a:moveTo>
                      <a:pt x="444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0" y="618"/>
                      <a:pt x="353" y="647"/>
                      <a:pt x="434" y="647"/>
                    </a:cubicBezTo>
                    <a:cubicBezTo>
                      <a:pt x="603" y="647"/>
                      <a:pt x="767" y="519"/>
                      <a:pt x="767" y="324"/>
                    </a:cubicBezTo>
                    <a:cubicBezTo>
                      <a:pt x="767" y="145"/>
                      <a:pt x="612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86"/>
              <p:cNvSpPr/>
              <p:nvPr/>
            </p:nvSpPr>
            <p:spPr>
              <a:xfrm>
                <a:off x="2052050" y="1342975"/>
                <a:ext cx="191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8" extrusionOk="0">
                    <a:moveTo>
                      <a:pt x="444" y="1"/>
                    </a:moveTo>
                    <a:cubicBezTo>
                      <a:pt x="156" y="1"/>
                      <a:pt x="0" y="348"/>
                      <a:pt x="216" y="552"/>
                    </a:cubicBezTo>
                    <a:cubicBezTo>
                      <a:pt x="282" y="618"/>
                      <a:pt x="363" y="647"/>
                      <a:pt x="442" y="647"/>
                    </a:cubicBezTo>
                    <a:cubicBezTo>
                      <a:pt x="608" y="647"/>
                      <a:pt x="767" y="519"/>
                      <a:pt x="767" y="324"/>
                    </a:cubicBezTo>
                    <a:cubicBezTo>
                      <a:pt x="767" y="145"/>
                      <a:pt x="623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86"/>
              <p:cNvSpPr/>
              <p:nvPr/>
            </p:nvSpPr>
            <p:spPr>
              <a:xfrm>
                <a:off x="1658300" y="1390300"/>
                <a:ext cx="16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47"/>
                      <a:pt x="324" y="647"/>
                    </a:cubicBezTo>
                    <a:cubicBezTo>
                      <a:pt x="503" y="647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86"/>
              <p:cNvSpPr/>
              <p:nvPr/>
            </p:nvSpPr>
            <p:spPr>
              <a:xfrm>
                <a:off x="1712200" y="1390300"/>
                <a:ext cx="1887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7" extrusionOk="0">
                    <a:moveTo>
                      <a:pt x="432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17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86"/>
              <p:cNvSpPr/>
              <p:nvPr/>
            </p:nvSpPr>
            <p:spPr>
              <a:xfrm>
                <a:off x="1771475" y="1390300"/>
                <a:ext cx="165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48" extrusionOk="0">
                    <a:moveTo>
                      <a:pt x="336" y="0"/>
                    </a:moveTo>
                    <a:cubicBezTo>
                      <a:pt x="157" y="0"/>
                      <a:pt x="1" y="144"/>
                      <a:pt x="1" y="324"/>
                    </a:cubicBezTo>
                    <a:cubicBezTo>
                      <a:pt x="1" y="503"/>
                      <a:pt x="157" y="647"/>
                      <a:pt x="336" y="647"/>
                    </a:cubicBezTo>
                    <a:cubicBezTo>
                      <a:pt x="504" y="647"/>
                      <a:pt x="660" y="503"/>
                      <a:pt x="660" y="324"/>
                    </a:cubicBezTo>
                    <a:cubicBezTo>
                      <a:pt x="660" y="144"/>
                      <a:pt x="504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86"/>
              <p:cNvSpPr/>
              <p:nvPr/>
            </p:nvSpPr>
            <p:spPr>
              <a:xfrm>
                <a:off x="1828375" y="1390300"/>
                <a:ext cx="16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47"/>
                      <a:pt x="324" y="647"/>
                    </a:cubicBezTo>
                    <a:cubicBezTo>
                      <a:pt x="503" y="647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86"/>
              <p:cNvSpPr/>
              <p:nvPr/>
            </p:nvSpPr>
            <p:spPr>
              <a:xfrm>
                <a:off x="1882275" y="1390300"/>
                <a:ext cx="1887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7" extrusionOk="0">
                    <a:moveTo>
                      <a:pt x="432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17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86"/>
              <p:cNvSpPr/>
              <p:nvPr/>
            </p:nvSpPr>
            <p:spPr>
              <a:xfrm>
                <a:off x="1941550" y="1390300"/>
                <a:ext cx="16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5" y="0"/>
                      <a:pt x="1" y="144"/>
                      <a:pt x="1" y="324"/>
                    </a:cubicBezTo>
                    <a:cubicBezTo>
                      <a:pt x="1" y="503"/>
                      <a:pt x="145" y="647"/>
                      <a:pt x="324" y="647"/>
                    </a:cubicBezTo>
                    <a:cubicBezTo>
                      <a:pt x="504" y="647"/>
                      <a:pt x="648" y="503"/>
                      <a:pt x="648" y="324"/>
                    </a:cubicBezTo>
                    <a:cubicBezTo>
                      <a:pt x="648" y="144"/>
                      <a:pt x="504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86"/>
              <p:cNvSpPr/>
              <p:nvPr/>
            </p:nvSpPr>
            <p:spPr>
              <a:xfrm>
                <a:off x="1998150" y="1390300"/>
                <a:ext cx="165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48" extrusionOk="0">
                    <a:moveTo>
                      <a:pt x="336" y="0"/>
                    </a:moveTo>
                    <a:cubicBezTo>
                      <a:pt x="156" y="0"/>
                      <a:pt x="0" y="144"/>
                      <a:pt x="0" y="324"/>
                    </a:cubicBezTo>
                    <a:cubicBezTo>
                      <a:pt x="0" y="503"/>
                      <a:pt x="156" y="647"/>
                      <a:pt x="336" y="647"/>
                    </a:cubicBezTo>
                    <a:cubicBezTo>
                      <a:pt x="504" y="647"/>
                      <a:pt x="659" y="503"/>
                      <a:pt x="659" y="324"/>
                    </a:cubicBezTo>
                    <a:cubicBezTo>
                      <a:pt x="659" y="144"/>
                      <a:pt x="504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86"/>
              <p:cNvSpPr/>
              <p:nvPr/>
            </p:nvSpPr>
            <p:spPr>
              <a:xfrm>
                <a:off x="2052050" y="1390300"/>
                <a:ext cx="1917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7" extrusionOk="0">
                    <a:moveTo>
                      <a:pt x="444" y="0"/>
                    </a:moveTo>
                    <a:cubicBezTo>
                      <a:pt x="156" y="0"/>
                      <a:pt x="0" y="348"/>
                      <a:pt x="216" y="551"/>
                    </a:cubicBezTo>
                    <a:cubicBezTo>
                      <a:pt x="282" y="617"/>
                      <a:pt x="363" y="647"/>
                      <a:pt x="442" y="647"/>
                    </a:cubicBezTo>
                    <a:cubicBezTo>
                      <a:pt x="608" y="647"/>
                      <a:pt x="767" y="518"/>
                      <a:pt x="767" y="324"/>
                    </a:cubicBezTo>
                    <a:cubicBezTo>
                      <a:pt x="767" y="144"/>
                      <a:pt x="623" y="0"/>
                      <a:pt x="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86"/>
              <p:cNvSpPr/>
              <p:nvPr/>
            </p:nvSpPr>
            <p:spPr>
              <a:xfrm>
                <a:off x="1658300" y="1437900"/>
                <a:ext cx="16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1"/>
                    </a:moveTo>
                    <a:cubicBezTo>
                      <a:pt x="144" y="1"/>
                      <a:pt x="0" y="144"/>
                      <a:pt x="0" y="324"/>
                    </a:cubicBezTo>
                    <a:cubicBezTo>
                      <a:pt x="0" y="504"/>
                      <a:pt x="144" y="647"/>
                      <a:pt x="324" y="647"/>
                    </a:cubicBezTo>
                    <a:cubicBezTo>
                      <a:pt x="503" y="647"/>
                      <a:pt x="647" y="504"/>
                      <a:pt x="647" y="324"/>
                    </a:cubicBezTo>
                    <a:cubicBezTo>
                      <a:pt x="647" y="144"/>
                      <a:pt x="503" y="1"/>
                      <a:pt x="3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86"/>
              <p:cNvSpPr/>
              <p:nvPr/>
            </p:nvSpPr>
            <p:spPr>
              <a:xfrm>
                <a:off x="1712200" y="1437900"/>
                <a:ext cx="188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2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495;p86"/>
              <p:cNvSpPr/>
              <p:nvPr/>
            </p:nvSpPr>
            <p:spPr>
              <a:xfrm>
                <a:off x="1771475" y="1437900"/>
                <a:ext cx="165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48" extrusionOk="0">
                    <a:moveTo>
                      <a:pt x="336" y="1"/>
                    </a:moveTo>
                    <a:cubicBezTo>
                      <a:pt x="157" y="1"/>
                      <a:pt x="1" y="144"/>
                      <a:pt x="1" y="324"/>
                    </a:cubicBezTo>
                    <a:cubicBezTo>
                      <a:pt x="1" y="504"/>
                      <a:pt x="157" y="647"/>
                      <a:pt x="336" y="647"/>
                    </a:cubicBezTo>
                    <a:cubicBezTo>
                      <a:pt x="504" y="647"/>
                      <a:pt x="660" y="504"/>
                      <a:pt x="660" y="324"/>
                    </a:cubicBezTo>
                    <a:cubicBezTo>
                      <a:pt x="660" y="144"/>
                      <a:pt x="504" y="1"/>
                      <a:pt x="3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6" name="Google Shape;4496;p86"/>
              <p:cNvSpPr/>
              <p:nvPr/>
            </p:nvSpPr>
            <p:spPr>
              <a:xfrm>
                <a:off x="1828375" y="1437900"/>
                <a:ext cx="16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1"/>
                    </a:moveTo>
                    <a:cubicBezTo>
                      <a:pt x="144" y="1"/>
                      <a:pt x="0" y="144"/>
                      <a:pt x="0" y="324"/>
                    </a:cubicBezTo>
                    <a:cubicBezTo>
                      <a:pt x="0" y="504"/>
                      <a:pt x="144" y="647"/>
                      <a:pt x="324" y="647"/>
                    </a:cubicBezTo>
                    <a:cubicBezTo>
                      <a:pt x="503" y="647"/>
                      <a:pt x="647" y="504"/>
                      <a:pt x="647" y="324"/>
                    </a:cubicBezTo>
                    <a:cubicBezTo>
                      <a:pt x="647" y="144"/>
                      <a:pt x="503" y="1"/>
                      <a:pt x="3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7" name="Google Shape;4497;p86"/>
              <p:cNvSpPr/>
              <p:nvPr/>
            </p:nvSpPr>
            <p:spPr>
              <a:xfrm>
                <a:off x="1882275" y="1437900"/>
                <a:ext cx="188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2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8" name="Google Shape;4498;p86"/>
              <p:cNvSpPr/>
              <p:nvPr/>
            </p:nvSpPr>
            <p:spPr>
              <a:xfrm>
                <a:off x="1941550" y="1437900"/>
                <a:ext cx="16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1"/>
                    </a:moveTo>
                    <a:cubicBezTo>
                      <a:pt x="145" y="1"/>
                      <a:pt x="1" y="144"/>
                      <a:pt x="1" y="324"/>
                    </a:cubicBezTo>
                    <a:cubicBezTo>
                      <a:pt x="1" y="504"/>
                      <a:pt x="145" y="647"/>
                      <a:pt x="324" y="647"/>
                    </a:cubicBezTo>
                    <a:cubicBezTo>
                      <a:pt x="504" y="647"/>
                      <a:pt x="648" y="504"/>
                      <a:pt x="648" y="324"/>
                    </a:cubicBezTo>
                    <a:cubicBezTo>
                      <a:pt x="648" y="144"/>
                      <a:pt x="504" y="1"/>
                      <a:pt x="3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9" name="Google Shape;4499;p86"/>
              <p:cNvSpPr/>
              <p:nvPr/>
            </p:nvSpPr>
            <p:spPr>
              <a:xfrm>
                <a:off x="1998150" y="1437900"/>
                <a:ext cx="165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48" extrusionOk="0">
                    <a:moveTo>
                      <a:pt x="336" y="1"/>
                    </a:moveTo>
                    <a:cubicBezTo>
                      <a:pt x="156" y="1"/>
                      <a:pt x="0" y="144"/>
                      <a:pt x="0" y="324"/>
                    </a:cubicBezTo>
                    <a:cubicBezTo>
                      <a:pt x="0" y="504"/>
                      <a:pt x="156" y="647"/>
                      <a:pt x="336" y="647"/>
                    </a:cubicBezTo>
                    <a:cubicBezTo>
                      <a:pt x="504" y="647"/>
                      <a:pt x="659" y="504"/>
                      <a:pt x="659" y="324"/>
                    </a:cubicBezTo>
                    <a:cubicBezTo>
                      <a:pt x="659" y="144"/>
                      <a:pt x="504" y="1"/>
                      <a:pt x="3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0" name="Google Shape;4500;p86"/>
              <p:cNvSpPr/>
              <p:nvPr/>
            </p:nvSpPr>
            <p:spPr>
              <a:xfrm>
                <a:off x="2052050" y="1437900"/>
                <a:ext cx="191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8" extrusionOk="0">
                    <a:moveTo>
                      <a:pt x="444" y="1"/>
                    </a:moveTo>
                    <a:cubicBezTo>
                      <a:pt x="156" y="1"/>
                      <a:pt x="0" y="348"/>
                      <a:pt x="216" y="552"/>
                    </a:cubicBezTo>
                    <a:cubicBezTo>
                      <a:pt x="282" y="618"/>
                      <a:pt x="363" y="647"/>
                      <a:pt x="442" y="647"/>
                    </a:cubicBezTo>
                    <a:cubicBezTo>
                      <a:pt x="608" y="647"/>
                      <a:pt x="767" y="518"/>
                      <a:pt x="767" y="324"/>
                    </a:cubicBezTo>
                    <a:cubicBezTo>
                      <a:pt x="767" y="144"/>
                      <a:pt x="623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1" name="Google Shape;4501;p86"/>
              <p:cNvSpPr/>
              <p:nvPr/>
            </p:nvSpPr>
            <p:spPr>
              <a:xfrm>
                <a:off x="1655600" y="1485500"/>
                <a:ext cx="189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8" extrusionOk="0">
                    <a:moveTo>
                      <a:pt x="432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0" y="618"/>
                      <a:pt x="351" y="647"/>
                      <a:pt x="431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2" name="Google Shape;4502;p86"/>
              <p:cNvSpPr/>
              <p:nvPr/>
            </p:nvSpPr>
            <p:spPr>
              <a:xfrm>
                <a:off x="1712200" y="1485500"/>
                <a:ext cx="188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2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3" name="Google Shape;4503;p86"/>
              <p:cNvSpPr/>
              <p:nvPr/>
            </p:nvSpPr>
            <p:spPr>
              <a:xfrm>
                <a:off x="1768800" y="1485500"/>
                <a:ext cx="191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8" extrusionOk="0">
                    <a:moveTo>
                      <a:pt x="461" y="0"/>
                    </a:moveTo>
                    <a:cubicBezTo>
                      <a:pt x="455" y="0"/>
                      <a:pt x="449" y="1"/>
                      <a:pt x="443" y="1"/>
                    </a:cubicBez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2" y="647"/>
                      <a:pt x="433" y="647"/>
                    </a:cubicBezTo>
                    <a:cubicBezTo>
                      <a:pt x="602" y="647"/>
                      <a:pt x="767" y="519"/>
                      <a:pt x="767" y="324"/>
                    </a:cubicBezTo>
                    <a:cubicBezTo>
                      <a:pt x="767" y="151"/>
                      <a:pt x="622" y="0"/>
                      <a:pt x="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4" name="Google Shape;4504;p86"/>
              <p:cNvSpPr/>
              <p:nvPr/>
            </p:nvSpPr>
            <p:spPr>
              <a:xfrm>
                <a:off x="1825675" y="1485500"/>
                <a:ext cx="189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8" extrusionOk="0">
                    <a:moveTo>
                      <a:pt x="451" y="0"/>
                    </a:moveTo>
                    <a:cubicBezTo>
                      <a:pt x="445" y="0"/>
                      <a:pt x="438" y="1"/>
                      <a:pt x="432" y="1"/>
                    </a:cubicBezTo>
                    <a:cubicBezTo>
                      <a:pt x="132" y="1"/>
                      <a:pt x="1" y="348"/>
                      <a:pt x="204" y="552"/>
                    </a:cubicBezTo>
                    <a:cubicBezTo>
                      <a:pt x="270" y="618"/>
                      <a:pt x="351" y="647"/>
                      <a:pt x="431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51"/>
                      <a:pt x="622" y="0"/>
                      <a:pt x="4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5" name="Google Shape;4505;p86"/>
              <p:cNvSpPr/>
              <p:nvPr/>
            </p:nvSpPr>
            <p:spPr>
              <a:xfrm>
                <a:off x="1882275" y="1485500"/>
                <a:ext cx="188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51" y="0"/>
                    </a:moveTo>
                    <a:cubicBezTo>
                      <a:pt x="445" y="0"/>
                      <a:pt x="438" y="1"/>
                      <a:pt x="432" y="1"/>
                    </a:cubicBez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51"/>
                      <a:pt x="621" y="0"/>
                      <a:pt x="4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6" name="Google Shape;4506;p86"/>
              <p:cNvSpPr/>
              <p:nvPr/>
            </p:nvSpPr>
            <p:spPr>
              <a:xfrm>
                <a:off x="1938875" y="1485500"/>
                <a:ext cx="188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7" name="Google Shape;4507;p86"/>
              <p:cNvSpPr/>
              <p:nvPr/>
            </p:nvSpPr>
            <p:spPr>
              <a:xfrm>
                <a:off x="1995450" y="1485500"/>
                <a:ext cx="19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8" extrusionOk="0">
                    <a:moveTo>
                      <a:pt x="444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0" y="618"/>
                      <a:pt x="353" y="647"/>
                      <a:pt x="434" y="647"/>
                    </a:cubicBezTo>
                    <a:cubicBezTo>
                      <a:pt x="603" y="647"/>
                      <a:pt x="767" y="519"/>
                      <a:pt x="767" y="324"/>
                    </a:cubicBezTo>
                    <a:cubicBezTo>
                      <a:pt x="767" y="145"/>
                      <a:pt x="612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8" name="Google Shape;4508;p86"/>
              <p:cNvSpPr/>
              <p:nvPr/>
            </p:nvSpPr>
            <p:spPr>
              <a:xfrm>
                <a:off x="2052050" y="1485500"/>
                <a:ext cx="191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8" extrusionOk="0">
                    <a:moveTo>
                      <a:pt x="444" y="1"/>
                    </a:moveTo>
                    <a:cubicBezTo>
                      <a:pt x="156" y="1"/>
                      <a:pt x="0" y="348"/>
                      <a:pt x="216" y="552"/>
                    </a:cubicBezTo>
                    <a:cubicBezTo>
                      <a:pt x="282" y="618"/>
                      <a:pt x="363" y="647"/>
                      <a:pt x="442" y="647"/>
                    </a:cubicBezTo>
                    <a:cubicBezTo>
                      <a:pt x="608" y="647"/>
                      <a:pt x="767" y="519"/>
                      <a:pt x="767" y="324"/>
                    </a:cubicBezTo>
                    <a:cubicBezTo>
                      <a:pt x="767" y="145"/>
                      <a:pt x="623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9" name="Google Shape;4509;p86"/>
              <p:cNvSpPr/>
              <p:nvPr/>
            </p:nvSpPr>
            <p:spPr>
              <a:xfrm>
                <a:off x="1658300" y="1532825"/>
                <a:ext cx="16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47"/>
                      <a:pt x="324" y="647"/>
                    </a:cubicBezTo>
                    <a:cubicBezTo>
                      <a:pt x="503" y="647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0" name="Google Shape;4510;p86"/>
              <p:cNvSpPr/>
              <p:nvPr/>
            </p:nvSpPr>
            <p:spPr>
              <a:xfrm>
                <a:off x="1712200" y="1532825"/>
                <a:ext cx="18875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3" extrusionOk="0">
                    <a:moveTo>
                      <a:pt x="432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21"/>
                      <a:pt x="351" y="652"/>
                      <a:pt x="431" y="652"/>
                    </a:cubicBezTo>
                    <a:cubicBezTo>
                      <a:pt x="596" y="652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1" name="Google Shape;4511;p86"/>
              <p:cNvSpPr/>
              <p:nvPr/>
            </p:nvSpPr>
            <p:spPr>
              <a:xfrm>
                <a:off x="1771475" y="1532825"/>
                <a:ext cx="165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48" extrusionOk="0">
                    <a:moveTo>
                      <a:pt x="336" y="0"/>
                    </a:moveTo>
                    <a:cubicBezTo>
                      <a:pt x="157" y="0"/>
                      <a:pt x="1" y="144"/>
                      <a:pt x="1" y="324"/>
                    </a:cubicBezTo>
                    <a:cubicBezTo>
                      <a:pt x="1" y="503"/>
                      <a:pt x="157" y="647"/>
                      <a:pt x="336" y="647"/>
                    </a:cubicBezTo>
                    <a:cubicBezTo>
                      <a:pt x="504" y="647"/>
                      <a:pt x="660" y="503"/>
                      <a:pt x="660" y="324"/>
                    </a:cubicBezTo>
                    <a:cubicBezTo>
                      <a:pt x="660" y="144"/>
                      <a:pt x="504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2" name="Google Shape;4512;p86"/>
              <p:cNvSpPr/>
              <p:nvPr/>
            </p:nvSpPr>
            <p:spPr>
              <a:xfrm>
                <a:off x="1828375" y="1532825"/>
                <a:ext cx="16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47"/>
                      <a:pt x="324" y="647"/>
                    </a:cubicBezTo>
                    <a:cubicBezTo>
                      <a:pt x="503" y="647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3" name="Google Shape;4513;p86"/>
              <p:cNvSpPr/>
              <p:nvPr/>
            </p:nvSpPr>
            <p:spPr>
              <a:xfrm>
                <a:off x="1882275" y="1532825"/>
                <a:ext cx="18875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3" extrusionOk="0">
                    <a:moveTo>
                      <a:pt x="432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21"/>
                      <a:pt x="351" y="652"/>
                      <a:pt x="431" y="652"/>
                    </a:cubicBezTo>
                    <a:cubicBezTo>
                      <a:pt x="596" y="652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4" name="Google Shape;4514;p86"/>
              <p:cNvSpPr/>
              <p:nvPr/>
            </p:nvSpPr>
            <p:spPr>
              <a:xfrm>
                <a:off x="1941550" y="1532825"/>
                <a:ext cx="16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5" y="0"/>
                      <a:pt x="1" y="144"/>
                      <a:pt x="1" y="324"/>
                    </a:cubicBezTo>
                    <a:cubicBezTo>
                      <a:pt x="1" y="503"/>
                      <a:pt x="145" y="647"/>
                      <a:pt x="324" y="647"/>
                    </a:cubicBezTo>
                    <a:cubicBezTo>
                      <a:pt x="504" y="647"/>
                      <a:pt x="648" y="503"/>
                      <a:pt x="648" y="324"/>
                    </a:cubicBezTo>
                    <a:cubicBezTo>
                      <a:pt x="648" y="144"/>
                      <a:pt x="504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5" name="Google Shape;4515;p86"/>
              <p:cNvSpPr/>
              <p:nvPr/>
            </p:nvSpPr>
            <p:spPr>
              <a:xfrm>
                <a:off x="1998150" y="1532825"/>
                <a:ext cx="165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48" extrusionOk="0">
                    <a:moveTo>
                      <a:pt x="336" y="0"/>
                    </a:moveTo>
                    <a:cubicBezTo>
                      <a:pt x="156" y="0"/>
                      <a:pt x="0" y="144"/>
                      <a:pt x="0" y="324"/>
                    </a:cubicBezTo>
                    <a:cubicBezTo>
                      <a:pt x="0" y="503"/>
                      <a:pt x="156" y="647"/>
                      <a:pt x="336" y="647"/>
                    </a:cubicBezTo>
                    <a:cubicBezTo>
                      <a:pt x="504" y="647"/>
                      <a:pt x="659" y="503"/>
                      <a:pt x="659" y="324"/>
                    </a:cubicBezTo>
                    <a:cubicBezTo>
                      <a:pt x="659" y="144"/>
                      <a:pt x="504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6" name="Google Shape;4516;p86"/>
              <p:cNvSpPr/>
              <p:nvPr/>
            </p:nvSpPr>
            <p:spPr>
              <a:xfrm>
                <a:off x="2052050" y="1532825"/>
                <a:ext cx="19175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53" extrusionOk="0">
                    <a:moveTo>
                      <a:pt x="444" y="0"/>
                    </a:moveTo>
                    <a:cubicBezTo>
                      <a:pt x="156" y="0"/>
                      <a:pt x="0" y="348"/>
                      <a:pt x="216" y="551"/>
                    </a:cubicBezTo>
                    <a:cubicBezTo>
                      <a:pt x="282" y="621"/>
                      <a:pt x="363" y="652"/>
                      <a:pt x="443" y="652"/>
                    </a:cubicBezTo>
                    <a:cubicBezTo>
                      <a:pt x="608" y="652"/>
                      <a:pt x="767" y="518"/>
                      <a:pt x="767" y="324"/>
                    </a:cubicBezTo>
                    <a:cubicBezTo>
                      <a:pt x="767" y="144"/>
                      <a:pt x="623" y="0"/>
                      <a:pt x="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7" name="Google Shape;4517;p86"/>
              <p:cNvSpPr/>
              <p:nvPr/>
            </p:nvSpPr>
            <p:spPr>
              <a:xfrm>
                <a:off x="1655600" y="1580425"/>
                <a:ext cx="189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8" extrusionOk="0">
                    <a:moveTo>
                      <a:pt x="432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0" y="618"/>
                      <a:pt x="351" y="647"/>
                      <a:pt x="431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8" name="Google Shape;4518;p86"/>
              <p:cNvSpPr/>
              <p:nvPr/>
            </p:nvSpPr>
            <p:spPr>
              <a:xfrm>
                <a:off x="1712200" y="1580425"/>
                <a:ext cx="188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2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9" name="Google Shape;4519;p86"/>
              <p:cNvSpPr/>
              <p:nvPr/>
            </p:nvSpPr>
            <p:spPr>
              <a:xfrm>
                <a:off x="1768800" y="1580425"/>
                <a:ext cx="191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8" extrusionOk="0">
                    <a:moveTo>
                      <a:pt x="443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2" y="647"/>
                      <a:pt x="433" y="647"/>
                    </a:cubicBezTo>
                    <a:cubicBezTo>
                      <a:pt x="602" y="647"/>
                      <a:pt x="767" y="518"/>
                      <a:pt x="767" y="324"/>
                    </a:cubicBezTo>
                    <a:cubicBezTo>
                      <a:pt x="767" y="144"/>
                      <a:pt x="611" y="1"/>
                      <a:pt x="4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0" name="Google Shape;4520;p86"/>
              <p:cNvSpPr/>
              <p:nvPr/>
            </p:nvSpPr>
            <p:spPr>
              <a:xfrm>
                <a:off x="1825675" y="1580425"/>
                <a:ext cx="189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8" extrusionOk="0">
                    <a:moveTo>
                      <a:pt x="432" y="1"/>
                    </a:moveTo>
                    <a:cubicBezTo>
                      <a:pt x="132" y="1"/>
                      <a:pt x="1" y="348"/>
                      <a:pt x="204" y="552"/>
                    </a:cubicBezTo>
                    <a:cubicBezTo>
                      <a:pt x="270" y="618"/>
                      <a:pt x="351" y="647"/>
                      <a:pt x="431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1" name="Google Shape;4521;p86"/>
              <p:cNvSpPr/>
              <p:nvPr/>
            </p:nvSpPr>
            <p:spPr>
              <a:xfrm>
                <a:off x="1882275" y="1580425"/>
                <a:ext cx="188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2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2" name="Google Shape;4522;p86"/>
              <p:cNvSpPr/>
              <p:nvPr/>
            </p:nvSpPr>
            <p:spPr>
              <a:xfrm>
                <a:off x="1938875" y="1580425"/>
                <a:ext cx="188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3" name="Google Shape;4523;p86"/>
              <p:cNvSpPr/>
              <p:nvPr/>
            </p:nvSpPr>
            <p:spPr>
              <a:xfrm>
                <a:off x="1995450" y="1580425"/>
                <a:ext cx="19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8" extrusionOk="0">
                    <a:moveTo>
                      <a:pt x="444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0" y="618"/>
                      <a:pt x="353" y="647"/>
                      <a:pt x="434" y="647"/>
                    </a:cubicBezTo>
                    <a:cubicBezTo>
                      <a:pt x="603" y="647"/>
                      <a:pt x="767" y="518"/>
                      <a:pt x="767" y="324"/>
                    </a:cubicBezTo>
                    <a:cubicBezTo>
                      <a:pt x="767" y="144"/>
                      <a:pt x="612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4" name="Google Shape;4524;p86"/>
              <p:cNvSpPr/>
              <p:nvPr/>
            </p:nvSpPr>
            <p:spPr>
              <a:xfrm>
                <a:off x="2052050" y="1580425"/>
                <a:ext cx="191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8" extrusionOk="0">
                    <a:moveTo>
                      <a:pt x="444" y="1"/>
                    </a:moveTo>
                    <a:cubicBezTo>
                      <a:pt x="156" y="1"/>
                      <a:pt x="0" y="348"/>
                      <a:pt x="216" y="552"/>
                    </a:cubicBezTo>
                    <a:cubicBezTo>
                      <a:pt x="282" y="618"/>
                      <a:pt x="363" y="647"/>
                      <a:pt x="442" y="647"/>
                    </a:cubicBezTo>
                    <a:cubicBezTo>
                      <a:pt x="608" y="647"/>
                      <a:pt x="767" y="518"/>
                      <a:pt x="767" y="324"/>
                    </a:cubicBezTo>
                    <a:cubicBezTo>
                      <a:pt x="767" y="144"/>
                      <a:pt x="623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5" name="Google Shape;4525;p86"/>
              <p:cNvSpPr/>
              <p:nvPr/>
            </p:nvSpPr>
            <p:spPr>
              <a:xfrm>
                <a:off x="1658300" y="1627750"/>
                <a:ext cx="162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59" extrusionOk="0">
                    <a:moveTo>
                      <a:pt x="324" y="0"/>
                    </a:moveTo>
                    <a:cubicBezTo>
                      <a:pt x="144" y="0"/>
                      <a:pt x="0" y="156"/>
                      <a:pt x="0" y="335"/>
                    </a:cubicBezTo>
                    <a:cubicBezTo>
                      <a:pt x="0" y="515"/>
                      <a:pt x="144" y="659"/>
                      <a:pt x="324" y="659"/>
                    </a:cubicBezTo>
                    <a:cubicBezTo>
                      <a:pt x="503" y="659"/>
                      <a:pt x="647" y="515"/>
                      <a:pt x="647" y="335"/>
                    </a:cubicBezTo>
                    <a:cubicBezTo>
                      <a:pt x="647" y="156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6" name="Google Shape;4526;p86"/>
              <p:cNvSpPr/>
              <p:nvPr/>
            </p:nvSpPr>
            <p:spPr>
              <a:xfrm>
                <a:off x="1712200" y="1628050"/>
                <a:ext cx="1887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7" extrusionOk="0">
                    <a:moveTo>
                      <a:pt x="432" y="0"/>
                    </a:moveTo>
                    <a:cubicBezTo>
                      <a:pt x="144" y="0"/>
                      <a:pt x="0" y="347"/>
                      <a:pt x="204" y="551"/>
                    </a:cubicBezTo>
                    <a:cubicBezTo>
                      <a:pt x="270" y="617"/>
                      <a:pt x="351" y="646"/>
                      <a:pt x="430" y="646"/>
                    </a:cubicBezTo>
                    <a:cubicBezTo>
                      <a:pt x="596" y="646"/>
                      <a:pt x="755" y="518"/>
                      <a:pt x="755" y="323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7" name="Google Shape;4527;p86"/>
              <p:cNvSpPr/>
              <p:nvPr/>
            </p:nvSpPr>
            <p:spPr>
              <a:xfrm>
                <a:off x="1771475" y="1627750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6" y="0"/>
                    </a:moveTo>
                    <a:cubicBezTo>
                      <a:pt x="157" y="0"/>
                      <a:pt x="1" y="156"/>
                      <a:pt x="1" y="335"/>
                    </a:cubicBezTo>
                    <a:cubicBezTo>
                      <a:pt x="1" y="515"/>
                      <a:pt x="157" y="659"/>
                      <a:pt x="336" y="659"/>
                    </a:cubicBezTo>
                    <a:cubicBezTo>
                      <a:pt x="504" y="659"/>
                      <a:pt x="660" y="515"/>
                      <a:pt x="660" y="335"/>
                    </a:cubicBezTo>
                    <a:cubicBezTo>
                      <a:pt x="660" y="156"/>
                      <a:pt x="504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8" name="Google Shape;4528;p86"/>
              <p:cNvSpPr/>
              <p:nvPr/>
            </p:nvSpPr>
            <p:spPr>
              <a:xfrm>
                <a:off x="1828375" y="1627750"/>
                <a:ext cx="162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59" extrusionOk="0">
                    <a:moveTo>
                      <a:pt x="324" y="0"/>
                    </a:moveTo>
                    <a:cubicBezTo>
                      <a:pt x="144" y="0"/>
                      <a:pt x="0" y="156"/>
                      <a:pt x="0" y="335"/>
                    </a:cubicBezTo>
                    <a:cubicBezTo>
                      <a:pt x="0" y="515"/>
                      <a:pt x="144" y="659"/>
                      <a:pt x="324" y="659"/>
                    </a:cubicBezTo>
                    <a:cubicBezTo>
                      <a:pt x="503" y="659"/>
                      <a:pt x="647" y="515"/>
                      <a:pt x="647" y="335"/>
                    </a:cubicBezTo>
                    <a:cubicBezTo>
                      <a:pt x="647" y="156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9" name="Google Shape;4529;p86"/>
              <p:cNvSpPr/>
              <p:nvPr/>
            </p:nvSpPr>
            <p:spPr>
              <a:xfrm>
                <a:off x="1882275" y="1628050"/>
                <a:ext cx="1887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7" extrusionOk="0">
                    <a:moveTo>
                      <a:pt x="432" y="0"/>
                    </a:moveTo>
                    <a:cubicBezTo>
                      <a:pt x="144" y="0"/>
                      <a:pt x="0" y="347"/>
                      <a:pt x="204" y="551"/>
                    </a:cubicBezTo>
                    <a:cubicBezTo>
                      <a:pt x="270" y="617"/>
                      <a:pt x="351" y="646"/>
                      <a:pt x="430" y="646"/>
                    </a:cubicBezTo>
                    <a:cubicBezTo>
                      <a:pt x="596" y="646"/>
                      <a:pt x="755" y="518"/>
                      <a:pt x="755" y="323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0" name="Google Shape;4530;p86"/>
              <p:cNvSpPr/>
              <p:nvPr/>
            </p:nvSpPr>
            <p:spPr>
              <a:xfrm>
                <a:off x="1941550" y="1627750"/>
                <a:ext cx="162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59" extrusionOk="0">
                    <a:moveTo>
                      <a:pt x="324" y="0"/>
                    </a:moveTo>
                    <a:cubicBezTo>
                      <a:pt x="145" y="0"/>
                      <a:pt x="1" y="156"/>
                      <a:pt x="1" y="335"/>
                    </a:cubicBezTo>
                    <a:cubicBezTo>
                      <a:pt x="1" y="515"/>
                      <a:pt x="145" y="659"/>
                      <a:pt x="324" y="659"/>
                    </a:cubicBezTo>
                    <a:cubicBezTo>
                      <a:pt x="504" y="659"/>
                      <a:pt x="648" y="515"/>
                      <a:pt x="648" y="335"/>
                    </a:cubicBezTo>
                    <a:cubicBezTo>
                      <a:pt x="648" y="156"/>
                      <a:pt x="504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1" name="Google Shape;4531;p86"/>
              <p:cNvSpPr/>
              <p:nvPr/>
            </p:nvSpPr>
            <p:spPr>
              <a:xfrm>
                <a:off x="1998150" y="1627750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6" y="0"/>
                    </a:moveTo>
                    <a:cubicBezTo>
                      <a:pt x="156" y="0"/>
                      <a:pt x="0" y="156"/>
                      <a:pt x="0" y="335"/>
                    </a:cubicBezTo>
                    <a:cubicBezTo>
                      <a:pt x="0" y="515"/>
                      <a:pt x="156" y="659"/>
                      <a:pt x="336" y="659"/>
                    </a:cubicBezTo>
                    <a:cubicBezTo>
                      <a:pt x="504" y="659"/>
                      <a:pt x="659" y="515"/>
                      <a:pt x="659" y="335"/>
                    </a:cubicBezTo>
                    <a:cubicBezTo>
                      <a:pt x="659" y="156"/>
                      <a:pt x="504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2" name="Google Shape;4532;p86"/>
              <p:cNvSpPr/>
              <p:nvPr/>
            </p:nvSpPr>
            <p:spPr>
              <a:xfrm>
                <a:off x="2052050" y="1628050"/>
                <a:ext cx="1917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7" extrusionOk="0">
                    <a:moveTo>
                      <a:pt x="444" y="0"/>
                    </a:moveTo>
                    <a:cubicBezTo>
                      <a:pt x="156" y="0"/>
                      <a:pt x="0" y="347"/>
                      <a:pt x="216" y="551"/>
                    </a:cubicBezTo>
                    <a:cubicBezTo>
                      <a:pt x="282" y="617"/>
                      <a:pt x="363" y="646"/>
                      <a:pt x="442" y="646"/>
                    </a:cubicBezTo>
                    <a:cubicBezTo>
                      <a:pt x="608" y="646"/>
                      <a:pt x="767" y="518"/>
                      <a:pt x="767" y="323"/>
                    </a:cubicBezTo>
                    <a:cubicBezTo>
                      <a:pt x="767" y="144"/>
                      <a:pt x="623" y="0"/>
                      <a:pt x="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3" name="Google Shape;4533;p86"/>
              <p:cNvSpPr/>
              <p:nvPr/>
            </p:nvSpPr>
            <p:spPr>
              <a:xfrm>
                <a:off x="1658300" y="1675350"/>
                <a:ext cx="162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60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59"/>
                      <a:pt x="324" y="659"/>
                    </a:cubicBezTo>
                    <a:cubicBezTo>
                      <a:pt x="503" y="659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4" name="Google Shape;4534;p86"/>
              <p:cNvSpPr/>
              <p:nvPr/>
            </p:nvSpPr>
            <p:spPr>
              <a:xfrm>
                <a:off x="1712200" y="1675350"/>
                <a:ext cx="188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9" extrusionOk="0">
                    <a:moveTo>
                      <a:pt x="432" y="0"/>
                    </a:moveTo>
                    <a:cubicBezTo>
                      <a:pt x="144" y="0"/>
                      <a:pt x="0" y="348"/>
                      <a:pt x="204" y="563"/>
                    </a:cubicBezTo>
                    <a:cubicBezTo>
                      <a:pt x="269" y="629"/>
                      <a:pt x="350" y="658"/>
                      <a:pt x="429" y="658"/>
                    </a:cubicBezTo>
                    <a:cubicBezTo>
                      <a:pt x="595" y="658"/>
                      <a:pt x="755" y="527"/>
                      <a:pt x="755" y="324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5" name="Google Shape;4535;p86"/>
              <p:cNvSpPr/>
              <p:nvPr/>
            </p:nvSpPr>
            <p:spPr>
              <a:xfrm>
                <a:off x="1771475" y="1675350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36" y="0"/>
                    </a:moveTo>
                    <a:cubicBezTo>
                      <a:pt x="157" y="0"/>
                      <a:pt x="1" y="144"/>
                      <a:pt x="1" y="324"/>
                    </a:cubicBezTo>
                    <a:cubicBezTo>
                      <a:pt x="1" y="503"/>
                      <a:pt x="157" y="659"/>
                      <a:pt x="336" y="659"/>
                    </a:cubicBezTo>
                    <a:cubicBezTo>
                      <a:pt x="504" y="659"/>
                      <a:pt x="660" y="503"/>
                      <a:pt x="660" y="324"/>
                    </a:cubicBezTo>
                    <a:cubicBezTo>
                      <a:pt x="660" y="144"/>
                      <a:pt x="504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6" name="Google Shape;4536;p86"/>
              <p:cNvSpPr/>
              <p:nvPr/>
            </p:nvSpPr>
            <p:spPr>
              <a:xfrm>
                <a:off x="1828375" y="1675350"/>
                <a:ext cx="162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60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59"/>
                      <a:pt x="324" y="659"/>
                    </a:cubicBezTo>
                    <a:cubicBezTo>
                      <a:pt x="503" y="659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7" name="Google Shape;4537;p86"/>
              <p:cNvSpPr/>
              <p:nvPr/>
            </p:nvSpPr>
            <p:spPr>
              <a:xfrm>
                <a:off x="1882275" y="1675350"/>
                <a:ext cx="188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9" extrusionOk="0">
                    <a:moveTo>
                      <a:pt x="432" y="0"/>
                    </a:moveTo>
                    <a:cubicBezTo>
                      <a:pt x="144" y="0"/>
                      <a:pt x="0" y="348"/>
                      <a:pt x="204" y="563"/>
                    </a:cubicBezTo>
                    <a:cubicBezTo>
                      <a:pt x="269" y="629"/>
                      <a:pt x="350" y="658"/>
                      <a:pt x="429" y="658"/>
                    </a:cubicBezTo>
                    <a:cubicBezTo>
                      <a:pt x="595" y="658"/>
                      <a:pt x="755" y="527"/>
                      <a:pt x="755" y="324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8" name="Google Shape;4538;p86"/>
              <p:cNvSpPr/>
              <p:nvPr/>
            </p:nvSpPr>
            <p:spPr>
              <a:xfrm>
                <a:off x="1941550" y="1675350"/>
                <a:ext cx="162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60" extrusionOk="0">
                    <a:moveTo>
                      <a:pt x="324" y="0"/>
                    </a:moveTo>
                    <a:cubicBezTo>
                      <a:pt x="145" y="0"/>
                      <a:pt x="1" y="144"/>
                      <a:pt x="1" y="324"/>
                    </a:cubicBezTo>
                    <a:cubicBezTo>
                      <a:pt x="1" y="503"/>
                      <a:pt x="145" y="659"/>
                      <a:pt x="324" y="659"/>
                    </a:cubicBezTo>
                    <a:cubicBezTo>
                      <a:pt x="504" y="659"/>
                      <a:pt x="648" y="503"/>
                      <a:pt x="648" y="324"/>
                    </a:cubicBezTo>
                    <a:cubicBezTo>
                      <a:pt x="648" y="144"/>
                      <a:pt x="504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9" name="Google Shape;4539;p86"/>
              <p:cNvSpPr/>
              <p:nvPr/>
            </p:nvSpPr>
            <p:spPr>
              <a:xfrm>
                <a:off x="1998150" y="1675350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36" y="0"/>
                    </a:moveTo>
                    <a:cubicBezTo>
                      <a:pt x="156" y="0"/>
                      <a:pt x="0" y="144"/>
                      <a:pt x="0" y="324"/>
                    </a:cubicBezTo>
                    <a:cubicBezTo>
                      <a:pt x="0" y="503"/>
                      <a:pt x="156" y="659"/>
                      <a:pt x="336" y="659"/>
                    </a:cubicBezTo>
                    <a:cubicBezTo>
                      <a:pt x="504" y="659"/>
                      <a:pt x="659" y="503"/>
                      <a:pt x="659" y="324"/>
                    </a:cubicBezTo>
                    <a:cubicBezTo>
                      <a:pt x="659" y="144"/>
                      <a:pt x="504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0" name="Google Shape;4540;p86"/>
              <p:cNvSpPr/>
              <p:nvPr/>
            </p:nvSpPr>
            <p:spPr>
              <a:xfrm>
                <a:off x="2052050" y="1675350"/>
                <a:ext cx="191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59" extrusionOk="0">
                    <a:moveTo>
                      <a:pt x="444" y="0"/>
                    </a:moveTo>
                    <a:cubicBezTo>
                      <a:pt x="156" y="0"/>
                      <a:pt x="0" y="348"/>
                      <a:pt x="216" y="563"/>
                    </a:cubicBezTo>
                    <a:cubicBezTo>
                      <a:pt x="281" y="629"/>
                      <a:pt x="362" y="658"/>
                      <a:pt x="441" y="658"/>
                    </a:cubicBezTo>
                    <a:cubicBezTo>
                      <a:pt x="607" y="658"/>
                      <a:pt x="767" y="527"/>
                      <a:pt x="767" y="324"/>
                    </a:cubicBezTo>
                    <a:cubicBezTo>
                      <a:pt x="767" y="144"/>
                      <a:pt x="623" y="0"/>
                      <a:pt x="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41" name="Google Shape;4541;p86"/>
            <p:cNvSpPr/>
            <p:nvPr/>
          </p:nvSpPr>
          <p:spPr>
            <a:xfrm>
              <a:off x="5002171" y="3014917"/>
              <a:ext cx="719361" cy="1601274"/>
            </a:xfrm>
            <a:custGeom>
              <a:avLst/>
              <a:gdLst/>
              <a:ahLst/>
              <a:cxnLst/>
              <a:rect l="l" t="t" r="r" b="b"/>
              <a:pathLst>
                <a:path w="21512" h="47885" extrusionOk="0">
                  <a:moveTo>
                    <a:pt x="1" y="0"/>
                  </a:moveTo>
                  <a:lnTo>
                    <a:pt x="1" y="47885"/>
                  </a:lnTo>
                  <a:lnTo>
                    <a:pt x="21512" y="47885"/>
                  </a:lnTo>
                  <a:lnTo>
                    <a:pt x="21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86"/>
            <p:cNvSpPr/>
            <p:nvPr/>
          </p:nvSpPr>
          <p:spPr>
            <a:xfrm>
              <a:off x="3077411" y="3845391"/>
              <a:ext cx="2870924" cy="358076"/>
            </a:xfrm>
            <a:custGeom>
              <a:avLst/>
              <a:gdLst/>
              <a:ahLst/>
              <a:cxnLst/>
              <a:rect l="l" t="t" r="r" b="b"/>
              <a:pathLst>
                <a:path w="85853" h="10708" extrusionOk="0">
                  <a:moveTo>
                    <a:pt x="1" y="0"/>
                  </a:moveTo>
                  <a:lnTo>
                    <a:pt x="1" y="10708"/>
                  </a:lnTo>
                  <a:lnTo>
                    <a:pt x="85853" y="10708"/>
                  </a:lnTo>
                  <a:lnTo>
                    <a:pt x="858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86"/>
            <p:cNvSpPr/>
            <p:nvPr/>
          </p:nvSpPr>
          <p:spPr>
            <a:xfrm>
              <a:off x="6450525" y="2296400"/>
              <a:ext cx="1989365" cy="259179"/>
            </a:xfrm>
            <a:custGeom>
              <a:avLst/>
              <a:gdLst/>
              <a:ahLst/>
              <a:cxnLst/>
              <a:rect l="l" t="t" r="r" b="b"/>
              <a:pathLst>
                <a:path w="68522" h="7750" extrusionOk="0">
                  <a:moveTo>
                    <a:pt x="1" y="0"/>
                  </a:moveTo>
                  <a:lnTo>
                    <a:pt x="1" y="7750"/>
                  </a:lnTo>
                  <a:lnTo>
                    <a:pt x="68522" y="7750"/>
                  </a:lnTo>
                  <a:lnTo>
                    <a:pt x="685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86"/>
            <p:cNvSpPr/>
            <p:nvPr/>
          </p:nvSpPr>
          <p:spPr>
            <a:xfrm>
              <a:off x="6450501" y="1446175"/>
              <a:ext cx="33" cy="3203318"/>
            </a:xfrm>
            <a:custGeom>
              <a:avLst/>
              <a:gdLst/>
              <a:ahLst/>
              <a:cxnLst/>
              <a:rect l="l" t="t" r="r" b="b"/>
              <a:pathLst>
                <a:path w="1" h="95793" fill="none" extrusionOk="0">
                  <a:moveTo>
                    <a:pt x="1" y="0"/>
                  </a:moveTo>
                  <a:lnTo>
                    <a:pt x="1" y="9579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86"/>
            <p:cNvSpPr/>
            <p:nvPr/>
          </p:nvSpPr>
          <p:spPr>
            <a:xfrm>
              <a:off x="7740168" y="1052378"/>
              <a:ext cx="699732" cy="1073391"/>
            </a:xfrm>
            <a:custGeom>
              <a:avLst/>
              <a:gdLst/>
              <a:ahLst/>
              <a:cxnLst/>
              <a:rect l="l" t="t" r="r" b="b"/>
              <a:pathLst>
                <a:path w="20925" h="32099" extrusionOk="0">
                  <a:moveTo>
                    <a:pt x="1869" y="0"/>
                  </a:moveTo>
                  <a:cubicBezTo>
                    <a:pt x="671" y="2647"/>
                    <a:pt x="1" y="7881"/>
                    <a:pt x="1" y="10971"/>
                  </a:cubicBezTo>
                  <a:cubicBezTo>
                    <a:pt x="1" y="22553"/>
                    <a:pt x="9331" y="31979"/>
                    <a:pt x="20925" y="32099"/>
                  </a:cubicBezTo>
                  <a:lnTo>
                    <a:pt x="20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86"/>
            <p:cNvSpPr/>
            <p:nvPr/>
          </p:nvSpPr>
          <p:spPr>
            <a:xfrm>
              <a:off x="3108237" y="2220878"/>
              <a:ext cx="368475" cy="1260019"/>
            </a:xfrm>
            <a:custGeom>
              <a:avLst/>
              <a:gdLst/>
              <a:ahLst/>
              <a:cxnLst/>
              <a:rect l="l" t="t" r="r" b="b"/>
              <a:pathLst>
                <a:path w="11019" h="37680" extrusionOk="0">
                  <a:moveTo>
                    <a:pt x="0" y="0"/>
                  </a:moveTo>
                  <a:lnTo>
                    <a:pt x="0" y="37680"/>
                  </a:lnTo>
                  <a:lnTo>
                    <a:pt x="11019" y="37680"/>
                  </a:lnTo>
                  <a:lnTo>
                    <a:pt x="11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86"/>
            <p:cNvSpPr/>
            <p:nvPr/>
          </p:nvSpPr>
          <p:spPr>
            <a:xfrm>
              <a:off x="7642290" y="2927971"/>
              <a:ext cx="823460" cy="1680594"/>
            </a:xfrm>
            <a:custGeom>
              <a:avLst/>
              <a:gdLst/>
              <a:ahLst/>
              <a:cxnLst/>
              <a:rect l="l" t="t" r="r" b="b"/>
              <a:pathLst>
                <a:path w="24625" h="50257" extrusionOk="0">
                  <a:moveTo>
                    <a:pt x="24625" y="1"/>
                  </a:moveTo>
                  <a:cubicBezTo>
                    <a:pt x="11055" y="372"/>
                    <a:pt x="0" y="11463"/>
                    <a:pt x="0" y="25129"/>
                  </a:cubicBezTo>
                  <a:cubicBezTo>
                    <a:pt x="0" y="38795"/>
                    <a:pt x="11055" y="49885"/>
                    <a:pt x="24625" y="50257"/>
                  </a:cubicBezTo>
                  <a:lnTo>
                    <a:pt x="24625" y="37585"/>
                  </a:lnTo>
                  <a:lnTo>
                    <a:pt x="20014" y="26063"/>
                  </a:lnTo>
                  <a:lnTo>
                    <a:pt x="24625" y="12673"/>
                  </a:lnTo>
                  <a:lnTo>
                    <a:pt x="246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86"/>
            <p:cNvSpPr/>
            <p:nvPr/>
          </p:nvSpPr>
          <p:spPr>
            <a:xfrm>
              <a:off x="8052799" y="3351723"/>
              <a:ext cx="412951" cy="832689"/>
            </a:xfrm>
            <a:custGeom>
              <a:avLst/>
              <a:gdLst/>
              <a:ahLst/>
              <a:cxnLst/>
              <a:rect l="l" t="t" r="r" b="b"/>
              <a:pathLst>
                <a:path w="12349" h="24901" extrusionOk="0">
                  <a:moveTo>
                    <a:pt x="12349" y="1"/>
                  </a:moveTo>
                  <a:cubicBezTo>
                    <a:pt x="5594" y="144"/>
                    <a:pt x="1" y="5666"/>
                    <a:pt x="1" y="12445"/>
                  </a:cubicBezTo>
                  <a:cubicBezTo>
                    <a:pt x="1" y="19236"/>
                    <a:pt x="5594" y="24757"/>
                    <a:pt x="12349" y="24901"/>
                  </a:cubicBezTo>
                  <a:lnTo>
                    <a:pt x="123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86"/>
            <p:cNvSpPr/>
            <p:nvPr/>
          </p:nvSpPr>
          <p:spPr>
            <a:xfrm>
              <a:off x="3916118" y="2757785"/>
              <a:ext cx="699732" cy="345669"/>
            </a:xfrm>
            <a:custGeom>
              <a:avLst/>
              <a:gdLst/>
              <a:ahLst/>
              <a:cxnLst/>
              <a:rect l="l" t="t" r="r" b="b"/>
              <a:pathLst>
                <a:path w="20925" h="10337" extrusionOk="0">
                  <a:moveTo>
                    <a:pt x="1" y="0"/>
                  </a:moveTo>
                  <a:cubicBezTo>
                    <a:pt x="72" y="5725"/>
                    <a:pt x="4732" y="10336"/>
                    <a:pt x="10457" y="10336"/>
                  </a:cubicBezTo>
                  <a:cubicBezTo>
                    <a:pt x="16194" y="10336"/>
                    <a:pt x="20853" y="5725"/>
                    <a:pt x="20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86"/>
            <p:cNvSpPr/>
            <p:nvPr/>
          </p:nvSpPr>
          <p:spPr>
            <a:xfrm>
              <a:off x="3916118" y="3101816"/>
              <a:ext cx="699732" cy="345669"/>
            </a:xfrm>
            <a:custGeom>
              <a:avLst/>
              <a:gdLst/>
              <a:ahLst/>
              <a:cxnLst/>
              <a:rect l="l" t="t" r="r" b="b"/>
              <a:pathLst>
                <a:path w="20925" h="10337" extrusionOk="0">
                  <a:moveTo>
                    <a:pt x="10457" y="0"/>
                  </a:moveTo>
                  <a:cubicBezTo>
                    <a:pt x="4732" y="0"/>
                    <a:pt x="72" y="4612"/>
                    <a:pt x="1" y="10337"/>
                  </a:cubicBezTo>
                  <a:lnTo>
                    <a:pt x="20925" y="10337"/>
                  </a:lnTo>
                  <a:cubicBezTo>
                    <a:pt x="20853" y="4612"/>
                    <a:pt x="16194" y="0"/>
                    <a:pt x="104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1B65F6-65B3-486F-9474-CB43B8B1BB8B}"/>
              </a:ext>
            </a:extLst>
          </p:cNvPr>
          <p:cNvSpPr/>
          <p:nvPr/>
        </p:nvSpPr>
        <p:spPr>
          <a:xfrm>
            <a:off x="1671021" y="1624925"/>
            <a:ext cx="5708779" cy="17460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95" name="Google Shape;4395;p86"/>
          <p:cNvSpPr txBox="1">
            <a:spLocks noGrp="1"/>
          </p:cNvSpPr>
          <p:nvPr>
            <p:ph type="title"/>
          </p:nvPr>
        </p:nvSpPr>
        <p:spPr>
          <a:xfrm>
            <a:off x="2178489" y="1723405"/>
            <a:ext cx="1763363" cy="1407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0" dirty="0"/>
              <a:t>06</a:t>
            </a:r>
            <a:endParaRPr sz="12000" dirty="0"/>
          </a:p>
        </p:txBody>
      </p:sp>
      <p:sp>
        <p:nvSpPr>
          <p:cNvPr id="159" name="Google Shape;3201;p49">
            <a:extLst>
              <a:ext uri="{FF2B5EF4-FFF2-40B4-BE49-F238E27FC236}">
                <a16:creationId xmlns:a16="http://schemas.microsoft.com/office/drawing/2014/main" id="{1E8D6AF2-71CE-421F-B14E-DECBC744A191}"/>
              </a:ext>
            </a:extLst>
          </p:cNvPr>
          <p:cNvSpPr txBox="1">
            <a:spLocks/>
          </p:cNvSpPr>
          <p:nvPr/>
        </p:nvSpPr>
        <p:spPr>
          <a:xfrm>
            <a:off x="4044693" y="2216113"/>
            <a:ext cx="3686547" cy="96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4000" b="1" spc="-150" dirty="0">
                <a:latin typeface="+mj-ea"/>
                <a:ea typeface="+mj-ea"/>
              </a:rPr>
              <a:t>웹</a:t>
            </a:r>
            <a:r>
              <a:rPr lang="en-US" altLang="ko-KR" sz="4000" b="1" spc="-150" dirty="0">
                <a:latin typeface="+mj-ea"/>
                <a:ea typeface="+mj-ea"/>
              </a:rPr>
              <a:t>&amp;</a:t>
            </a:r>
            <a:r>
              <a:rPr lang="ko-KR" altLang="en-US" sz="4000" b="1" spc="-150" dirty="0">
                <a:latin typeface="+mj-ea"/>
                <a:ea typeface="+mj-ea"/>
              </a:rPr>
              <a:t>앱 시연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p53"/>
          <p:cNvSpPr txBox="1">
            <a:spLocks noGrp="1"/>
          </p:cNvSpPr>
          <p:nvPr>
            <p:ph type="title" idx="2"/>
          </p:nvPr>
        </p:nvSpPr>
        <p:spPr>
          <a:xfrm>
            <a:off x="2644950" y="1049380"/>
            <a:ext cx="1564200" cy="15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3252" name="Google Shape;3252;p53"/>
          <p:cNvSpPr/>
          <p:nvPr/>
        </p:nvSpPr>
        <p:spPr>
          <a:xfrm>
            <a:off x="3647825" y="3613825"/>
            <a:ext cx="719361" cy="1617196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628;p71">
            <a:extLst>
              <a:ext uri="{FF2B5EF4-FFF2-40B4-BE49-F238E27FC236}">
                <a16:creationId xmlns:a16="http://schemas.microsoft.com/office/drawing/2014/main" id="{9690D7F7-BD24-40AD-9709-55875C3757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9151" y="2369315"/>
            <a:ext cx="3439772" cy="954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spc="-150">
                <a:latin typeface="+mj-ea"/>
                <a:ea typeface="+mj-ea"/>
              </a:rPr>
              <a:t>트러블 슈팅</a:t>
            </a:r>
            <a:endParaRPr sz="4000" b="1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1560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696E594-F21D-4264-ABB2-8FDDD906F3F6}"/>
              </a:ext>
            </a:extLst>
          </p:cNvPr>
          <p:cNvSpPr/>
          <p:nvPr/>
        </p:nvSpPr>
        <p:spPr>
          <a:xfrm>
            <a:off x="443345" y="4240093"/>
            <a:ext cx="3149600" cy="47045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E73843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71D9C3-2F3C-4D86-9275-7170D55AF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75" y="888440"/>
            <a:ext cx="8910050" cy="4143942"/>
          </a:xfrm>
          <a:prstGeom prst="rect">
            <a:avLst/>
          </a:prstGeom>
          <a:ln w="38100" cap="sq">
            <a:solidFill>
              <a:srgbClr val="E3722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9E886B8-3D76-40D0-9703-0669F9EAA2FF}"/>
              </a:ext>
            </a:extLst>
          </p:cNvPr>
          <p:cNvGrpSpPr/>
          <p:nvPr/>
        </p:nvGrpSpPr>
        <p:grpSpPr>
          <a:xfrm>
            <a:off x="107449" y="1276351"/>
            <a:ext cx="8945811" cy="3497938"/>
            <a:chOff x="300210" y="1489382"/>
            <a:chExt cx="8543580" cy="334066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6DB1348-A8F4-404F-8D88-31F530674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2457" r="55345"/>
            <a:stretch/>
          </p:blipFill>
          <p:spPr>
            <a:xfrm>
              <a:off x="300210" y="1489382"/>
              <a:ext cx="8543580" cy="3340660"/>
            </a:xfrm>
            <a:prstGeom prst="rect">
              <a:avLst/>
            </a:prstGeom>
            <a:ln w="38100" cap="sq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C2B8765-9848-40D3-9EFD-DA8CDB0BB4AB}"/>
                </a:ext>
              </a:extLst>
            </p:cNvPr>
            <p:cNvSpPr/>
            <p:nvPr/>
          </p:nvSpPr>
          <p:spPr>
            <a:xfrm>
              <a:off x="1566153" y="3114675"/>
              <a:ext cx="6460637" cy="628650"/>
            </a:xfrm>
            <a:prstGeom prst="rect">
              <a:avLst/>
            </a:prstGeom>
            <a:solidFill>
              <a:schemeClr val="accent6">
                <a:alpha val="28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BDA5C06-3766-4633-92D6-FEC1F444B577}"/>
                </a:ext>
              </a:extLst>
            </p:cNvPr>
            <p:cNvSpPr/>
            <p:nvPr/>
          </p:nvSpPr>
          <p:spPr>
            <a:xfrm>
              <a:off x="1566153" y="3846669"/>
              <a:ext cx="6460637" cy="628650"/>
            </a:xfrm>
            <a:prstGeom prst="rect">
              <a:avLst/>
            </a:prstGeom>
            <a:solidFill>
              <a:schemeClr val="accent5">
                <a:alpha val="28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11243F-CFAD-4E57-A009-4729C9DF6D48}"/>
                </a:ext>
              </a:extLst>
            </p:cNvPr>
            <p:cNvSpPr txBox="1"/>
            <p:nvPr/>
          </p:nvSpPr>
          <p:spPr>
            <a:xfrm>
              <a:off x="7273485" y="3261575"/>
              <a:ext cx="617270" cy="3527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Arial"/>
                </a:rPr>
                <a:t>회원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564AF5-28D4-4130-8811-43F644630E23}"/>
                </a:ext>
              </a:extLst>
            </p:cNvPr>
            <p:cNvSpPr txBox="1"/>
            <p:nvPr/>
          </p:nvSpPr>
          <p:spPr>
            <a:xfrm>
              <a:off x="7081076" y="3979890"/>
              <a:ext cx="837723" cy="352726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Arial"/>
                </a:rPr>
                <a:t>관리자</a:t>
              </a:r>
            </a:p>
          </p:txBody>
        </p:sp>
      </p:grpSp>
      <p:sp>
        <p:nvSpPr>
          <p:cNvPr id="15" name="Google Shape;3628;p71">
            <a:extLst>
              <a:ext uri="{FF2B5EF4-FFF2-40B4-BE49-F238E27FC236}">
                <a16:creationId xmlns:a16="http://schemas.microsoft.com/office/drawing/2014/main" id="{E94B48C6-3E8E-43D7-9CE0-E6A1020840A8}"/>
              </a:ext>
            </a:extLst>
          </p:cNvPr>
          <p:cNvSpPr txBox="1">
            <a:spLocks/>
          </p:cNvSpPr>
          <p:nvPr/>
        </p:nvSpPr>
        <p:spPr>
          <a:xfrm>
            <a:off x="560825" y="149750"/>
            <a:ext cx="56390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  <a:defRPr sz="1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200" b="1" spc="-150" dirty="0">
                <a:latin typeface="+mj-ea"/>
                <a:ea typeface="+mj-ea"/>
              </a:rPr>
              <a:t>port</a:t>
            </a:r>
            <a:r>
              <a:rPr lang="ko-KR" altLang="en-US" sz="3200" b="1" spc="-150" dirty="0">
                <a:latin typeface="+mj-ea"/>
                <a:ea typeface="+mj-ea"/>
              </a:rPr>
              <a:t>번호</a:t>
            </a:r>
          </a:p>
        </p:txBody>
      </p:sp>
      <p:sp>
        <p:nvSpPr>
          <p:cNvPr id="16" name="Google Shape;3200;p49">
            <a:extLst>
              <a:ext uri="{FF2B5EF4-FFF2-40B4-BE49-F238E27FC236}">
                <a16:creationId xmlns:a16="http://schemas.microsoft.com/office/drawing/2014/main" id="{181C4C76-69CE-403A-91D9-CA1A4262CAD2}"/>
              </a:ext>
            </a:extLst>
          </p:cNvPr>
          <p:cNvSpPr txBox="1">
            <a:spLocks/>
          </p:cNvSpPr>
          <p:nvPr/>
        </p:nvSpPr>
        <p:spPr>
          <a:xfrm>
            <a:off x="-202355" y="258953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07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F65C662-857F-4EDB-8560-966F45A388F9}"/>
              </a:ext>
            </a:extLst>
          </p:cNvPr>
          <p:cNvGrpSpPr/>
          <p:nvPr/>
        </p:nvGrpSpPr>
        <p:grpSpPr>
          <a:xfrm>
            <a:off x="5141496" y="37229"/>
            <a:ext cx="3356148" cy="3356148"/>
            <a:chOff x="1179060" y="1547188"/>
            <a:chExt cx="3356148" cy="335614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F17CB40-CFB1-44EE-8B34-3C3A6B064588}"/>
                </a:ext>
              </a:extLst>
            </p:cNvPr>
            <p:cNvSpPr/>
            <p:nvPr/>
          </p:nvSpPr>
          <p:spPr>
            <a:xfrm>
              <a:off x="1179060" y="1547188"/>
              <a:ext cx="3356148" cy="3356148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79A4BD8-585E-450D-9A29-E825AD22E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4634" y="2239124"/>
              <a:ext cx="1905000" cy="1905000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40C601-C26B-42FB-9A2F-12E5976F60C4}"/>
              </a:ext>
            </a:extLst>
          </p:cNvPr>
          <p:cNvSpPr/>
          <p:nvPr/>
        </p:nvSpPr>
        <p:spPr>
          <a:xfrm>
            <a:off x="379927" y="845019"/>
            <a:ext cx="4619130" cy="252916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Chrome CORS </a:t>
            </a:r>
            <a:r>
              <a:rPr lang="ko-KR" altLang="en-US" sz="2400" b="1" dirty="0"/>
              <a:t>보안 강화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7C6257B-C5D7-4886-83D1-ABF199B99674}"/>
              </a:ext>
            </a:extLst>
          </p:cNvPr>
          <p:cNvSpPr/>
          <p:nvPr/>
        </p:nvSpPr>
        <p:spPr>
          <a:xfrm>
            <a:off x="363216" y="3442374"/>
            <a:ext cx="8434276" cy="1609355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0" i="0" dirty="0">
                <a:solidFill>
                  <a:srgbClr val="EE2323"/>
                </a:solidFill>
                <a:effectLst/>
                <a:latin typeface="Ubuntu Condensed"/>
              </a:rPr>
              <a:t>Access to </a:t>
            </a:r>
            <a:r>
              <a:rPr lang="en-US" altLang="ko-KR" b="0" i="0" dirty="0" err="1">
                <a:solidFill>
                  <a:srgbClr val="EE2323"/>
                </a:solidFill>
                <a:effectLst/>
                <a:latin typeface="Ubuntu Condensed"/>
              </a:rPr>
              <a:t>XMLHttpRequest</a:t>
            </a:r>
            <a:r>
              <a:rPr lang="en-US" altLang="ko-KR" b="0" i="0" dirty="0">
                <a:solidFill>
                  <a:srgbClr val="EE2323"/>
                </a:solidFill>
                <a:effectLst/>
                <a:latin typeface="Ubuntu Condensed"/>
              </a:rPr>
              <a:t> at 'http://localhost:4444/admin/</a:t>
            </a:r>
            <a:r>
              <a:rPr lang="en-US" altLang="ko-KR" b="0" i="0" dirty="0" err="1">
                <a:solidFill>
                  <a:srgbClr val="EE2323"/>
                </a:solidFill>
                <a:effectLst/>
                <a:latin typeface="Ubuntu Condensed"/>
              </a:rPr>
              <a:t>main.bob</a:t>
            </a:r>
            <a:r>
              <a:rPr lang="en-US" altLang="ko-KR" b="0" i="0" u="none" strike="noStrike" dirty="0">
                <a:solidFill>
                  <a:srgbClr val="EE2323"/>
                </a:solidFill>
                <a:effectLst/>
                <a:latin typeface="Ubuntu Condensed"/>
                <a:hlinkClick r:id="rId5"/>
              </a:rPr>
              <a:t>'</a:t>
            </a:r>
            <a:r>
              <a:rPr lang="en-US" altLang="ko-KR" b="0" i="0" dirty="0">
                <a:solidFill>
                  <a:srgbClr val="EE2323"/>
                </a:solidFill>
                <a:effectLst/>
                <a:latin typeface="Ubuntu Condensed"/>
              </a:rPr>
              <a:t> from origin </a:t>
            </a:r>
          </a:p>
          <a:p>
            <a:r>
              <a:rPr lang="en-US" altLang="ko-KR" b="0" i="0" dirty="0">
                <a:solidFill>
                  <a:srgbClr val="EE2323"/>
                </a:solidFill>
                <a:effectLst/>
                <a:latin typeface="Ubuntu Condensed"/>
              </a:rPr>
              <a:t>'http://localhost:9000' has been blocked by CORS policy: The value of the 'Access-Control-Allow-Origin' header in the response must not be the wildcard '*' when the request's credentials mode is 'include’.</a:t>
            </a:r>
          </a:p>
          <a:p>
            <a:r>
              <a:rPr lang="en-US" altLang="ko-KR" b="0" i="0" dirty="0">
                <a:solidFill>
                  <a:srgbClr val="EE2323"/>
                </a:solidFill>
                <a:effectLst/>
                <a:latin typeface="Ubuntu Condensed"/>
              </a:rPr>
              <a:t> The credentials mode of requests initiated by the </a:t>
            </a:r>
            <a:r>
              <a:rPr lang="en-US" altLang="ko-KR" b="0" i="0" dirty="0" err="1">
                <a:solidFill>
                  <a:srgbClr val="EE2323"/>
                </a:solidFill>
                <a:effectLst/>
                <a:latin typeface="Ubuntu Condensed"/>
              </a:rPr>
              <a:t>XMLHttpRequest</a:t>
            </a:r>
            <a:r>
              <a:rPr lang="en-US" altLang="ko-KR" b="0" i="0" dirty="0">
                <a:solidFill>
                  <a:srgbClr val="EE2323"/>
                </a:solidFill>
                <a:effectLst/>
                <a:latin typeface="Ubuntu Condensed"/>
              </a:rPr>
              <a:t> is controlled by the </a:t>
            </a:r>
            <a:r>
              <a:rPr lang="en-US" altLang="ko-KR" b="0" i="0" dirty="0" err="1">
                <a:solidFill>
                  <a:srgbClr val="EE2323"/>
                </a:solidFill>
                <a:effectLst/>
                <a:latin typeface="Ubuntu Condensed"/>
              </a:rPr>
              <a:t>withCredentials</a:t>
            </a:r>
            <a:r>
              <a:rPr lang="en-US" altLang="ko-KR" b="0" i="0" dirty="0">
                <a:solidFill>
                  <a:srgbClr val="EE2323"/>
                </a:solidFill>
                <a:effectLst/>
                <a:latin typeface="Ubuntu Condensed"/>
              </a:rPr>
              <a:t> attribute.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231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28;p71">
            <a:extLst>
              <a:ext uri="{FF2B5EF4-FFF2-40B4-BE49-F238E27FC236}">
                <a16:creationId xmlns:a16="http://schemas.microsoft.com/office/drawing/2014/main" id="{1C06D204-7613-435B-BD94-4755F6897370}"/>
              </a:ext>
            </a:extLst>
          </p:cNvPr>
          <p:cNvSpPr txBox="1">
            <a:spLocks/>
          </p:cNvSpPr>
          <p:nvPr/>
        </p:nvSpPr>
        <p:spPr>
          <a:xfrm>
            <a:off x="560825" y="149750"/>
            <a:ext cx="245484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  <a:defRPr sz="1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b="1" spc="-150" dirty="0">
                <a:latin typeface="+mj-ea"/>
                <a:ea typeface="+mj-ea"/>
              </a:rPr>
              <a:t>변수사용</a:t>
            </a:r>
          </a:p>
        </p:txBody>
      </p:sp>
      <p:sp>
        <p:nvSpPr>
          <p:cNvPr id="5" name="Google Shape;3200;p49">
            <a:extLst>
              <a:ext uri="{FF2B5EF4-FFF2-40B4-BE49-F238E27FC236}">
                <a16:creationId xmlns:a16="http://schemas.microsoft.com/office/drawing/2014/main" id="{8750EF9C-2CAE-43FC-AEDC-CE43609A8A63}"/>
              </a:ext>
            </a:extLst>
          </p:cNvPr>
          <p:cNvSpPr txBox="1">
            <a:spLocks/>
          </p:cNvSpPr>
          <p:nvPr/>
        </p:nvSpPr>
        <p:spPr>
          <a:xfrm>
            <a:off x="-202355" y="258953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07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91A16C-4862-4E1E-87F9-79C1A475B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269" y="134767"/>
            <a:ext cx="5955842" cy="48739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9CB268-60B6-47FD-99BB-636BEC499479}"/>
              </a:ext>
            </a:extLst>
          </p:cNvPr>
          <p:cNvSpPr/>
          <p:nvPr/>
        </p:nvSpPr>
        <p:spPr>
          <a:xfrm>
            <a:off x="3091070" y="417444"/>
            <a:ext cx="3260034" cy="665922"/>
          </a:xfrm>
          <a:prstGeom prst="rect">
            <a:avLst/>
          </a:prstGeom>
          <a:solidFill>
            <a:schemeClr val="accent2"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E94B07-429C-4650-9627-4161A7649A62}"/>
              </a:ext>
            </a:extLst>
          </p:cNvPr>
          <p:cNvSpPr/>
          <p:nvPr/>
        </p:nvSpPr>
        <p:spPr>
          <a:xfrm>
            <a:off x="3098500" y="1113183"/>
            <a:ext cx="4226640" cy="1103243"/>
          </a:xfrm>
          <a:prstGeom prst="rect">
            <a:avLst/>
          </a:prstGeom>
          <a:solidFill>
            <a:schemeClr val="accent4"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CEA0BD-1C6C-4602-AFA4-EC051F581B5B}"/>
              </a:ext>
            </a:extLst>
          </p:cNvPr>
          <p:cNvSpPr/>
          <p:nvPr/>
        </p:nvSpPr>
        <p:spPr>
          <a:xfrm>
            <a:off x="3168073" y="3886200"/>
            <a:ext cx="3749562" cy="655983"/>
          </a:xfrm>
          <a:prstGeom prst="rect">
            <a:avLst/>
          </a:prstGeom>
          <a:solidFill>
            <a:schemeClr val="accent2"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9BD66A9-BD61-41BC-9D78-C1BF47BA4B96}"/>
              </a:ext>
            </a:extLst>
          </p:cNvPr>
          <p:cNvGrpSpPr/>
          <p:nvPr/>
        </p:nvGrpSpPr>
        <p:grpSpPr>
          <a:xfrm>
            <a:off x="2920269" y="0"/>
            <a:ext cx="5955841" cy="5143500"/>
            <a:chOff x="2920269" y="0"/>
            <a:chExt cx="5955841" cy="51435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B200358-99BB-46C7-9EC8-961EEC89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0269" y="0"/>
              <a:ext cx="5955841" cy="5143500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3BF6322-1C7E-4156-B970-3EB7F122A6C3}"/>
                </a:ext>
              </a:extLst>
            </p:cNvPr>
            <p:cNvSpPr/>
            <p:nvPr/>
          </p:nvSpPr>
          <p:spPr>
            <a:xfrm>
              <a:off x="3098500" y="1852654"/>
              <a:ext cx="5380482" cy="1193395"/>
            </a:xfrm>
            <a:prstGeom prst="rect">
              <a:avLst/>
            </a:prstGeom>
            <a:solidFill>
              <a:schemeClr val="accent4">
                <a:alpha val="28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8DCA6CD-55BD-48F5-901E-9126A1D35705}"/>
                </a:ext>
              </a:extLst>
            </p:cNvPr>
            <p:cNvSpPr/>
            <p:nvPr/>
          </p:nvSpPr>
          <p:spPr>
            <a:xfrm>
              <a:off x="3098500" y="895627"/>
              <a:ext cx="5380482" cy="842028"/>
            </a:xfrm>
            <a:prstGeom prst="rect">
              <a:avLst/>
            </a:prstGeom>
            <a:solidFill>
              <a:schemeClr val="accent2">
                <a:alpha val="28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4D6473BE-9C87-4B84-A412-3557ECB58CB7}"/>
              </a:ext>
            </a:extLst>
          </p:cNvPr>
          <p:cNvSpPr/>
          <p:nvPr/>
        </p:nvSpPr>
        <p:spPr>
          <a:xfrm>
            <a:off x="395262" y="831653"/>
            <a:ext cx="2101662" cy="885829"/>
          </a:xfrm>
          <a:prstGeom prst="wedgeRoundRectCallout">
            <a:avLst>
              <a:gd name="adj1" fmla="val 77213"/>
              <a:gd name="adj2" fmla="val -30231"/>
              <a:gd name="adj3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JDBC</a:t>
            </a:r>
            <a:endParaRPr lang="ko-KR" altLang="en-US" dirty="0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66E1F859-FED0-4F53-8DEB-F720FC435CF7}"/>
              </a:ext>
            </a:extLst>
          </p:cNvPr>
          <p:cNvSpPr/>
          <p:nvPr/>
        </p:nvSpPr>
        <p:spPr>
          <a:xfrm>
            <a:off x="395262" y="2128835"/>
            <a:ext cx="2101662" cy="2347749"/>
          </a:xfrm>
          <a:prstGeom prst="wedgeRoundRectCallout">
            <a:avLst>
              <a:gd name="adj1" fmla="val 78726"/>
              <a:gd name="adj2" fmla="val -53044"/>
              <a:gd name="adj3" fmla="val 1666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테이블 이름과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시퀀스 이름에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변수를 활용하기 위함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6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28;p71">
            <a:extLst>
              <a:ext uri="{FF2B5EF4-FFF2-40B4-BE49-F238E27FC236}">
                <a16:creationId xmlns:a16="http://schemas.microsoft.com/office/drawing/2014/main" id="{1C06D204-7613-435B-BD94-4755F6897370}"/>
              </a:ext>
            </a:extLst>
          </p:cNvPr>
          <p:cNvSpPr txBox="1">
            <a:spLocks/>
          </p:cNvSpPr>
          <p:nvPr/>
        </p:nvSpPr>
        <p:spPr>
          <a:xfrm>
            <a:off x="560825" y="119606"/>
            <a:ext cx="56737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  <a:defRPr sz="1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200" b="1" spc="-150" dirty="0">
                <a:latin typeface="+mj-ea"/>
                <a:ea typeface="+mj-ea"/>
              </a:rPr>
              <a:t>spring-boot</a:t>
            </a:r>
            <a:endParaRPr lang="ko-KR" altLang="en-US" sz="3200" b="1" spc="-150" dirty="0">
              <a:latin typeface="+mj-ea"/>
              <a:ea typeface="+mj-ea"/>
            </a:endParaRPr>
          </a:p>
        </p:txBody>
      </p:sp>
      <p:sp>
        <p:nvSpPr>
          <p:cNvPr id="5" name="Google Shape;3200;p49">
            <a:extLst>
              <a:ext uri="{FF2B5EF4-FFF2-40B4-BE49-F238E27FC236}">
                <a16:creationId xmlns:a16="http://schemas.microsoft.com/office/drawing/2014/main" id="{8750EF9C-2CAE-43FC-AEDC-CE43609A8A63}"/>
              </a:ext>
            </a:extLst>
          </p:cNvPr>
          <p:cNvSpPr txBox="1">
            <a:spLocks/>
          </p:cNvSpPr>
          <p:nvPr/>
        </p:nvSpPr>
        <p:spPr>
          <a:xfrm>
            <a:off x="-202355" y="258953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1E952F-04EA-4097-B5B2-9395E96DB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47" y="831653"/>
            <a:ext cx="7563906" cy="270547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0A19F6C-287C-4D7A-ADAD-D621DF590332}"/>
              </a:ext>
            </a:extLst>
          </p:cNvPr>
          <p:cNvSpPr/>
          <p:nvPr/>
        </p:nvSpPr>
        <p:spPr>
          <a:xfrm>
            <a:off x="221673" y="3620655"/>
            <a:ext cx="8672945" cy="137309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Spring-Boot</a:t>
            </a:r>
            <a:r>
              <a:rPr lang="ko-KR" altLang="en-US" dirty="0"/>
              <a:t>는 기본적으로 </a:t>
            </a:r>
            <a:br>
              <a:rPr lang="en-US" altLang="ko-KR" dirty="0"/>
            </a:br>
            <a:r>
              <a:rPr lang="en-US" altLang="ko-KR" dirty="0" err="1"/>
              <a:t>bootDashBoard</a:t>
            </a:r>
            <a:r>
              <a:rPr lang="ko-KR" altLang="en-US" dirty="0"/>
              <a:t>라는 서버를 제공하기때문에 </a:t>
            </a:r>
            <a:br>
              <a:rPr lang="en-US" altLang="ko-KR" dirty="0"/>
            </a:br>
            <a:r>
              <a:rPr lang="en-US" altLang="ko-KR" dirty="0"/>
              <a:t>Apache</a:t>
            </a:r>
            <a:r>
              <a:rPr lang="ko-KR" altLang="en-US" dirty="0"/>
              <a:t>의 </a:t>
            </a:r>
            <a:r>
              <a:rPr lang="en-US" altLang="ko-KR" dirty="0"/>
              <a:t>Tomcat</a:t>
            </a:r>
            <a:r>
              <a:rPr lang="ko-KR" altLang="en-US" dirty="0"/>
              <a:t>서버를 </a:t>
            </a:r>
            <a:r>
              <a:rPr lang="ko-KR" altLang="en-US" dirty="0" err="1"/>
              <a:t>사용할때에는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JSP</a:t>
            </a:r>
            <a:r>
              <a:rPr lang="ko-KR" altLang="en-US" dirty="0"/>
              <a:t>문서를 인식할 수 있게 해주는 </a:t>
            </a:r>
            <a:r>
              <a:rPr lang="en-US" altLang="ko-KR" dirty="0"/>
              <a:t>embed-</a:t>
            </a:r>
            <a:r>
              <a:rPr lang="en-US" altLang="ko-KR" dirty="0" err="1"/>
              <a:t>jsper</a:t>
            </a:r>
            <a:r>
              <a:rPr lang="ko-KR" altLang="en-US" dirty="0"/>
              <a:t>를 의존성 주입해야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A4783-62E3-4F60-8F90-E755D69C1349}"/>
              </a:ext>
            </a:extLst>
          </p:cNvPr>
          <p:cNvGrpSpPr/>
          <p:nvPr/>
        </p:nvGrpSpPr>
        <p:grpSpPr>
          <a:xfrm>
            <a:off x="1105380" y="770025"/>
            <a:ext cx="6909535" cy="1408632"/>
            <a:chOff x="1105380" y="770025"/>
            <a:chExt cx="6909535" cy="140863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18488AC-0503-49E8-B15D-7F1EC8FC2BE6}"/>
                </a:ext>
              </a:extLst>
            </p:cNvPr>
            <p:cNvSpPr/>
            <p:nvPr/>
          </p:nvSpPr>
          <p:spPr>
            <a:xfrm>
              <a:off x="1105380" y="1077802"/>
              <a:ext cx="6909535" cy="1100855"/>
            </a:xfrm>
            <a:prstGeom prst="rect">
              <a:avLst/>
            </a:prstGeom>
            <a:solidFill>
              <a:schemeClr val="accent6">
                <a:alpha val="28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F8001D-E43A-4419-929E-1C7F90B0324F}"/>
                </a:ext>
              </a:extLst>
            </p:cNvPr>
            <p:cNvSpPr txBox="1"/>
            <p:nvPr/>
          </p:nvSpPr>
          <p:spPr>
            <a:xfrm>
              <a:off x="4357454" y="770025"/>
              <a:ext cx="3634328" cy="30777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JSP</a:t>
              </a:r>
              <a:r>
                <a:rPr lang="ko-KR" altLang="en-US" dirty="0">
                  <a:latin typeface="+mj-ea"/>
                  <a:ea typeface="+mj-ea"/>
                </a:rPr>
                <a:t>문서를 인식하는 </a:t>
              </a:r>
              <a:r>
                <a:rPr lang="en-US" altLang="ko-KR" dirty="0">
                  <a:latin typeface="+mj-ea"/>
                  <a:ea typeface="+mj-ea"/>
                </a:rPr>
                <a:t>apache</a:t>
              </a:r>
              <a:r>
                <a:rPr lang="ko-KR" altLang="en-US" dirty="0">
                  <a:latin typeface="+mj-ea"/>
                  <a:ea typeface="+mj-ea"/>
                </a:rPr>
                <a:t>가 제공하는 </a:t>
              </a:r>
              <a:r>
                <a:rPr lang="en-US" altLang="ko-KR" dirty="0">
                  <a:latin typeface="+mj-ea"/>
                  <a:ea typeface="+mj-ea"/>
                </a:rPr>
                <a:t>jar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15A1240-EE7E-4444-AD94-22C5C3B11E32}"/>
              </a:ext>
            </a:extLst>
          </p:cNvPr>
          <p:cNvGrpSpPr/>
          <p:nvPr/>
        </p:nvGrpSpPr>
        <p:grpSpPr>
          <a:xfrm>
            <a:off x="1105380" y="1982797"/>
            <a:ext cx="6909535" cy="1424655"/>
            <a:chOff x="1105380" y="1982797"/>
            <a:chExt cx="6909535" cy="142465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5B7014-5009-4B22-86E3-1E54C761EF3F}"/>
                </a:ext>
              </a:extLst>
            </p:cNvPr>
            <p:cNvSpPr/>
            <p:nvPr/>
          </p:nvSpPr>
          <p:spPr>
            <a:xfrm>
              <a:off x="1105380" y="2306597"/>
              <a:ext cx="6909535" cy="1100855"/>
            </a:xfrm>
            <a:prstGeom prst="rect">
              <a:avLst/>
            </a:prstGeom>
            <a:solidFill>
              <a:schemeClr val="accent5">
                <a:alpha val="28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D336FA-D21F-47B1-B26C-CFEF9FCF9FC0}"/>
                </a:ext>
              </a:extLst>
            </p:cNvPr>
            <p:cNvSpPr txBox="1"/>
            <p:nvPr/>
          </p:nvSpPr>
          <p:spPr>
            <a:xfrm>
              <a:off x="5088834" y="1982797"/>
              <a:ext cx="2918129" cy="30777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Firebase</a:t>
              </a:r>
              <a:r>
                <a:rPr lang="ko-KR" altLang="en-US" dirty="0">
                  <a:latin typeface="+mj-ea"/>
                  <a:ea typeface="+mj-ea"/>
                </a:rPr>
                <a:t>사용시 필요한 </a:t>
              </a:r>
              <a:r>
                <a:rPr lang="en-US" altLang="ko-KR" dirty="0">
                  <a:latin typeface="+mj-ea"/>
                  <a:ea typeface="+mj-ea"/>
                </a:rPr>
                <a:t>admin jar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2F08391-8B4B-401B-8A5D-9C977D21F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17" y="880317"/>
            <a:ext cx="8472055" cy="3113901"/>
          </a:xfrm>
          <a:prstGeom prst="rect">
            <a:avLst/>
          </a:prstGeom>
          <a:ln w="127000" cap="sq">
            <a:solidFill>
              <a:srgbClr val="E7384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4FBB450-A05B-42FE-8750-BB00A4D9C964}"/>
              </a:ext>
            </a:extLst>
          </p:cNvPr>
          <p:cNvSpPr/>
          <p:nvPr/>
        </p:nvSpPr>
        <p:spPr>
          <a:xfrm>
            <a:off x="235527" y="4151975"/>
            <a:ext cx="8672945" cy="8715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에러 발생</a:t>
            </a:r>
          </a:p>
        </p:txBody>
      </p:sp>
    </p:spTree>
    <p:extLst>
      <p:ext uri="{BB962C8B-B14F-4D97-AF65-F5344CB8AC3E}">
        <p14:creationId xmlns:p14="http://schemas.microsoft.com/office/powerpoint/2010/main" val="290052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27C848F-88F4-4D3E-A349-A4483971F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61389" cy="5143500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46CC8DEC-7200-4825-9721-6F45E8332A7D}"/>
              </a:ext>
            </a:extLst>
          </p:cNvPr>
          <p:cNvSpPr/>
          <p:nvPr/>
        </p:nvSpPr>
        <p:spPr>
          <a:xfrm>
            <a:off x="4740809" y="334696"/>
            <a:ext cx="4032520" cy="1475054"/>
          </a:xfrm>
          <a:prstGeom prst="wedgeRoundRectCallout">
            <a:avLst>
              <a:gd name="adj1" fmla="val 42690"/>
              <a:gd name="adj2" fmla="val -16767"/>
              <a:gd name="adj3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Spring-Boot</a:t>
            </a:r>
            <a:endParaRPr lang="ko-KR" altLang="en-US" sz="3200" dirty="0"/>
          </a:p>
        </p:txBody>
      </p:sp>
      <p:sp>
        <p:nvSpPr>
          <p:cNvPr id="30" name="말풍선: 모서리가 둥근 사각형 29">
            <a:extLst>
              <a:ext uri="{FF2B5EF4-FFF2-40B4-BE49-F238E27FC236}">
                <a16:creationId xmlns:a16="http://schemas.microsoft.com/office/drawing/2014/main" id="{C1FBDBC5-5071-430B-A9D9-7F2FD1152131}"/>
              </a:ext>
            </a:extLst>
          </p:cNvPr>
          <p:cNvSpPr/>
          <p:nvPr/>
        </p:nvSpPr>
        <p:spPr>
          <a:xfrm>
            <a:off x="4740808" y="3028951"/>
            <a:ext cx="4032520" cy="1752599"/>
          </a:xfrm>
          <a:prstGeom prst="wedgeRoundRectCallout">
            <a:avLst>
              <a:gd name="adj1" fmla="val 42690"/>
              <a:gd name="adj2" fmla="val -16767"/>
              <a:gd name="adj3" fmla="val 16667"/>
            </a:avLst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Spring 5.2.12</a:t>
            </a:r>
            <a:endParaRPr lang="ko-KR" altLang="en-US" sz="32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EEEE7B1-EDF4-472B-A182-415665CB45B2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6757068" y="1809750"/>
            <a:ext cx="1" cy="12192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0B3D398E-0C5D-48DC-BD8A-63D6B4EE00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67" t="76481" b="6111"/>
          <a:stretch/>
        </p:blipFill>
        <p:spPr>
          <a:xfrm>
            <a:off x="546167" y="2001041"/>
            <a:ext cx="5426008" cy="1141418"/>
          </a:xfrm>
          <a:prstGeom prst="rect">
            <a:avLst/>
          </a:prstGeom>
          <a:ln w="127000" cap="sq">
            <a:solidFill>
              <a:srgbClr val="FFC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99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Google Shape;3374;p61"/>
          <p:cNvSpPr txBox="1">
            <a:spLocks noGrp="1"/>
          </p:cNvSpPr>
          <p:nvPr>
            <p:ph type="title" idx="2"/>
          </p:nvPr>
        </p:nvSpPr>
        <p:spPr>
          <a:xfrm>
            <a:off x="2638050" y="905989"/>
            <a:ext cx="38679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4" name="Google Shape;3201;p49">
            <a:extLst>
              <a:ext uri="{FF2B5EF4-FFF2-40B4-BE49-F238E27FC236}">
                <a16:creationId xmlns:a16="http://schemas.microsoft.com/office/drawing/2014/main" id="{38C9AA9A-BAAF-412E-8EF4-33492D71D717}"/>
              </a:ext>
            </a:extLst>
          </p:cNvPr>
          <p:cNvSpPr txBox="1">
            <a:spLocks/>
          </p:cNvSpPr>
          <p:nvPr/>
        </p:nvSpPr>
        <p:spPr>
          <a:xfrm>
            <a:off x="3642002" y="2931627"/>
            <a:ext cx="3686547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4000" b="1" spc="-150" dirty="0">
                <a:latin typeface="+mj-ea"/>
                <a:ea typeface="+mj-ea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023118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p53"/>
          <p:cNvSpPr txBox="1">
            <a:spLocks noGrp="1"/>
          </p:cNvSpPr>
          <p:nvPr>
            <p:ph type="title" idx="2"/>
          </p:nvPr>
        </p:nvSpPr>
        <p:spPr>
          <a:xfrm>
            <a:off x="2644950" y="1049380"/>
            <a:ext cx="1564200" cy="15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52" name="Google Shape;3252;p53"/>
          <p:cNvSpPr/>
          <p:nvPr/>
        </p:nvSpPr>
        <p:spPr>
          <a:xfrm>
            <a:off x="3647825" y="3613825"/>
            <a:ext cx="719361" cy="1617196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628;p71">
            <a:extLst>
              <a:ext uri="{FF2B5EF4-FFF2-40B4-BE49-F238E27FC236}">
                <a16:creationId xmlns:a16="http://schemas.microsoft.com/office/drawing/2014/main" id="{9690D7F7-BD24-40AD-9709-55875C3757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48317" y="2369315"/>
            <a:ext cx="2600605" cy="954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spc="-150" dirty="0">
                <a:latin typeface="+mj-ea"/>
                <a:ea typeface="+mj-ea"/>
              </a:rPr>
              <a:t>팀 소개</a:t>
            </a:r>
            <a:endParaRPr sz="4000" b="1" spc="-15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7"/>
          <p:cNvSpPr/>
          <p:nvPr/>
        </p:nvSpPr>
        <p:spPr>
          <a:xfrm>
            <a:off x="713225" y="2688875"/>
            <a:ext cx="1544700" cy="60285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81" name="Google Shape;3281;p57"/>
          <p:cNvSpPr txBox="1">
            <a:spLocks noGrp="1"/>
          </p:cNvSpPr>
          <p:nvPr>
            <p:ph type="subTitle" idx="4"/>
          </p:nvPr>
        </p:nvSpPr>
        <p:spPr>
          <a:xfrm>
            <a:off x="926422" y="2705208"/>
            <a:ext cx="1118306" cy="409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2400" dirty="0">
                <a:latin typeface="+mj-ea"/>
                <a:ea typeface="+mj-ea"/>
              </a:rPr>
              <a:t>김우중</a:t>
            </a:r>
            <a:endParaRPr sz="2400" dirty="0">
              <a:latin typeface="+mj-ea"/>
              <a:ea typeface="+mj-ea"/>
            </a:endParaRPr>
          </a:p>
        </p:txBody>
      </p:sp>
      <p:sp>
        <p:nvSpPr>
          <p:cNvPr id="11" name="Google Shape;3282;p57">
            <a:extLst>
              <a:ext uri="{FF2B5EF4-FFF2-40B4-BE49-F238E27FC236}">
                <a16:creationId xmlns:a16="http://schemas.microsoft.com/office/drawing/2014/main" id="{2B63CCB9-9A54-41C9-9757-894F669B2B76}"/>
              </a:ext>
            </a:extLst>
          </p:cNvPr>
          <p:cNvSpPr/>
          <p:nvPr/>
        </p:nvSpPr>
        <p:spPr>
          <a:xfrm>
            <a:off x="4572000" y="1020750"/>
            <a:ext cx="1544700" cy="60285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3628;p71">
            <a:extLst>
              <a:ext uri="{FF2B5EF4-FFF2-40B4-BE49-F238E27FC236}">
                <a16:creationId xmlns:a16="http://schemas.microsoft.com/office/drawing/2014/main" id="{516DBB35-543F-4A5B-8473-867A9A82DB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0538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spc="-150" dirty="0">
                <a:latin typeface="+mj-ea"/>
                <a:ea typeface="+mj-ea"/>
              </a:rPr>
              <a:t>후기</a:t>
            </a:r>
            <a:endParaRPr sz="3200" b="1" spc="-150" dirty="0">
              <a:latin typeface="+mj-ea"/>
              <a:ea typeface="+mj-ea"/>
            </a:endParaRPr>
          </a:p>
        </p:txBody>
      </p:sp>
      <p:sp>
        <p:nvSpPr>
          <p:cNvPr id="18" name="Google Shape;3200;p49">
            <a:extLst>
              <a:ext uri="{FF2B5EF4-FFF2-40B4-BE49-F238E27FC236}">
                <a16:creationId xmlns:a16="http://schemas.microsoft.com/office/drawing/2014/main" id="{111A6492-2564-4B25-AA66-19B23CF0CEEB}"/>
              </a:ext>
            </a:extLst>
          </p:cNvPr>
          <p:cNvSpPr txBox="1">
            <a:spLocks/>
          </p:cNvSpPr>
          <p:nvPr/>
        </p:nvSpPr>
        <p:spPr>
          <a:xfrm>
            <a:off x="-49955" y="554228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Teko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Teko"/>
                <a:cs typeface="Teko"/>
                <a:sym typeface="Teko"/>
              </a:rPr>
              <a:t>08</a:t>
            </a:r>
          </a:p>
        </p:txBody>
      </p:sp>
      <p:sp>
        <p:nvSpPr>
          <p:cNvPr id="9" name="Google Shape;3281;p57">
            <a:extLst>
              <a:ext uri="{FF2B5EF4-FFF2-40B4-BE49-F238E27FC236}">
                <a16:creationId xmlns:a16="http://schemas.microsoft.com/office/drawing/2014/main" id="{995FA342-3D4D-4B0C-B014-E0643E8AD3BF}"/>
              </a:ext>
            </a:extLst>
          </p:cNvPr>
          <p:cNvSpPr txBox="1">
            <a:spLocks/>
          </p:cNvSpPr>
          <p:nvPr/>
        </p:nvSpPr>
        <p:spPr>
          <a:xfrm>
            <a:off x="4794433" y="1039654"/>
            <a:ext cx="1118306" cy="40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252525"/>
              </a:buClr>
              <a:buSzPts val="2800"/>
              <a:buFont typeface="Teko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eko"/>
                <a:sym typeface="Teko"/>
              </a:rPr>
              <a:t>김호철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eko"/>
              <a:sym typeface="Teko"/>
            </a:endParaRPr>
          </a:p>
        </p:txBody>
      </p:sp>
      <p:sp>
        <p:nvSpPr>
          <p:cNvPr id="10" name="Google Shape;3282;p57">
            <a:extLst>
              <a:ext uri="{FF2B5EF4-FFF2-40B4-BE49-F238E27FC236}">
                <a16:creationId xmlns:a16="http://schemas.microsoft.com/office/drawing/2014/main" id="{B35EC271-83A6-4E9B-A5BD-611BA13B3A8A}"/>
              </a:ext>
            </a:extLst>
          </p:cNvPr>
          <p:cNvSpPr/>
          <p:nvPr/>
        </p:nvSpPr>
        <p:spPr>
          <a:xfrm>
            <a:off x="713225" y="3489818"/>
            <a:ext cx="1544700" cy="6028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#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키워드</a:t>
            </a:r>
            <a:b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후기</a:t>
            </a:r>
          </a:p>
        </p:txBody>
      </p:sp>
      <p:sp>
        <p:nvSpPr>
          <p:cNvPr id="12" name="Google Shape;3282;p57">
            <a:extLst>
              <a:ext uri="{FF2B5EF4-FFF2-40B4-BE49-F238E27FC236}">
                <a16:creationId xmlns:a16="http://schemas.microsoft.com/office/drawing/2014/main" id="{C13685EE-DEEC-4E37-96F4-EDACBFE2FC54}"/>
              </a:ext>
            </a:extLst>
          </p:cNvPr>
          <p:cNvSpPr/>
          <p:nvPr/>
        </p:nvSpPr>
        <p:spPr>
          <a:xfrm>
            <a:off x="4581236" y="1782106"/>
            <a:ext cx="1544700" cy="6028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#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키워드</a:t>
            </a:r>
            <a:b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후기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F73A29-E86C-448D-9825-96F01259AD99}"/>
              </a:ext>
            </a:extLst>
          </p:cNvPr>
          <p:cNvSpPr txBox="1"/>
          <p:nvPr/>
        </p:nvSpPr>
        <p:spPr>
          <a:xfrm>
            <a:off x="590432" y="2372931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CREW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3175CB-EC1F-4981-961C-DBA95D8CB86D}"/>
              </a:ext>
            </a:extLst>
          </p:cNvPr>
          <p:cNvSpPr txBox="1"/>
          <p:nvPr/>
        </p:nvSpPr>
        <p:spPr>
          <a:xfrm>
            <a:off x="4458443" y="69198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CREW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31712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7"/>
          <p:cNvSpPr/>
          <p:nvPr/>
        </p:nvSpPr>
        <p:spPr>
          <a:xfrm>
            <a:off x="713225" y="2688875"/>
            <a:ext cx="1544700" cy="60285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81" name="Google Shape;3281;p57"/>
          <p:cNvSpPr txBox="1">
            <a:spLocks noGrp="1"/>
          </p:cNvSpPr>
          <p:nvPr>
            <p:ph type="subTitle" idx="4"/>
          </p:nvPr>
        </p:nvSpPr>
        <p:spPr>
          <a:xfrm>
            <a:off x="926422" y="2705208"/>
            <a:ext cx="1118306" cy="409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2400" dirty="0" err="1">
                <a:latin typeface="+mj-ea"/>
                <a:ea typeface="+mj-ea"/>
              </a:rPr>
              <a:t>김환이</a:t>
            </a:r>
            <a:endParaRPr sz="2400" dirty="0">
              <a:latin typeface="+mj-ea"/>
              <a:ea typeface="+mj-ea"/>
            </a:endParaRPr>
          </a:p>
        </p:txBody>
      </p:sp>
      <p:sp>
        <p:nvSpPr>
          <p:cNvPr id="11" name="Google Shape;3282;p57">
            <a:extLst>
              <a:ext uri="{FF2B5EF4-FFF2-40B4-BE49-F238E27FC236}">
                <a16:creationId xmlns:a16="http://schemas.microsoft.com/office/drawing/2014/main" id="{2B63CCB9-9A54-41C9-9757-894F669B2B76}"/>
              </a:ext>
            </a:extLst>
          </p:cNvPr>
          <p:cNvSpPr/>
          <p:nvPr/>
        </p:nvSpPr>
        <p:spPr>
          <a:xfrm>
            <a:off x="4572000" y="1020750"/>
            <a:ext cx="1544700" cy="60285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3628;p71">
            <a:extLst>
              <a:ext uri="{FF2B5EF4-FFF2-40B4-BE49-F238E27FC236}">
                <a16:creationId xmlns:a16="http://schemas.microsoft.com/office/drawing/2014/main" id="{516DBB35-543F-4A5B-8473-867A9A82DB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0538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spc="-150" dirty="0">
                <a:latin typeface="+mj-ea"/>
                <a:ea typeface="+mj-ea"/>
              </a:rPr>
              <a:t>후기</a:t>
            </a:r>
            <a:endParaRPr sz="3200" b="1" spc="-150" dirty="0">
              <a:latin typeface="+mj-ea"/>
              <a:ea typeface="+mj-ea"/>
            </a:endParaRPr>
          </a:p>
        </p:txBody>
      </p:sp>
      <p:sp>
        <p:nvSpPr>
          <p:cNvPr id="18" name="Google Shape;3200;p49">
            <a:extLst>
              <a:ext uri="{FF2B5EF4-FFF2-40B4-BE49-F238E27FC236}">
                <a16:creationId xmlns:a16="http://schemas.microsoft.com/office/drawing/2014/main" id="{111A6492-2564-4B25-AA66-19B23CF0CEEB}"/>
              </a:ext>
            </a:extLst>
          </p:cNvPr>
          <p:cNvSpPr txBox="1">
            <a:spLocks/>
          </p:cNvSpPr>
          <p:nvPr/>
        </p:nvSpPr>
        <p:spPr>
          <a:xfrm>
            <a:off x="-49955" y="554228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Teko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Teko"/>
                <a:cs typeface="Teko"/>
                <a:sym typeface="Teko"/>
              </a:rPr>
              <a:t>08</a:t>
            </a:r>
          </a:p>
        </p:txBody>
      </p:sp>
      <p:sp>
        <p:nvSpPr>
          <p:cNvPr id="9" name="Google Shape;3281;p57">
            <a:extLst>
              <a:ext uri="{FF2B5EF4-FFF2-40B4-BE49-F238E27FC236}">
                <a16:creationId xmlns:a16="http://schemas.microsoft.com/office/drawing/2014/main" id="{995FA342-3D4D-4B0C-B014-E0643E8AD3BF}"/>
              </a:ext>
            </a:extLst>
          </p:cNvPr>
          <p:cNvSpPr txBox="1">
            <a:spLocks/>
          </p:cNvSpPr>
          <p:nvPr/>
        </p:nvSpPr>
        <p:spPr>
          <a:xfrm>
            <a:off x="4794433" y="1039654"/>
            <a:ext cx="1118306" cy="40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252525"/>
              </a:buClr>
              <a:buSzPts val="2800"/>
              <a:buFont typeface="Teko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eko"/>
                <a:sym typeface="Teko"/>
              </a:rPr>
              <a:t>양혜린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eko"/>
              <a:sym typeface="Teko"/>
            </a:endParaRPr>
          </a:p>
        </p:txBody>
      </p:sp>
      <p:sp>
        <p:nvSpPr>
          <p:cNvPr id="10" name="Google Shape;3282;p57">
            <a:extLst>
              <a:ext uri="{FF2B5EF4-FFF2-40B4-BE49-F238E27FC236}">
                <a16:creationId xmlns:a16="http://schemas.microsoft.com/office/drawing/2014/main" id="{B35EC271-83A6-4E9B-A5BD-611BA13B3A8A}"/>
              </a:ext>
            </a:extLst>
          </p:cNvPr>
          <p:cNvSpPr/>
          <p:nvPr/>
        </p:nvSpPr>
        <p:spPr>
          <a:xfrm>
            <a:off x="713225" y="3489818"/>
            <a:ext cx="1544700" cy="6028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#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키워드</a:t>
            </a:r>
            <a:b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후기</a:t>
            </a:r>
          </a:p>
        </p:txBody>
      </p:sp>
      <p:sp>
        <p:nvSpPr>
          <p:cNvPr id="12" name="Google Shape;3282;p57">
            <a:extLst>
              <a:ext uri="{FF2B5EF4-FFF2-40B4-BE49-F238E27FC236}">
                <a16:creationId xmlns:a16="http://schemas.microsoft.com/office/drawing/2014/main" id="{C13685EE-DEEC-4E37-96F4-EDACBFE2FC54}"/>
              </a:ext>
            </a:extLst>
          </p:cNvPr>
          <p:cNvSpPr/>
          <p:nvPr/>
        </p:nvSpPr>
        <p:spPr>
          <a:xfrm>
            <a:off x="4581236" y="1782106"/>
            <a:ext cx="1544700" cy="6028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#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키워드</a:t>
            </a:r>
            <a:b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후기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DE0C2C-8FFE-4AA7-B6E4-A45828D32D99}"/>
              </a:ext>
            </a:extLst>
          </p:cNvPr>
          <p:cNvSpPr txBox="1"/>
          <p:nvPr/>
        </p:nvSpPr>
        <p:spPr>
          <a:xfrm>
            <a:off x="590432" y="237293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PL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063B5D-C292-485D-9631-781A062E423E}"/>
              </a:ext>
            </a:extLst>
          </p:cNvPr>
          <p:cNvSpPr txBox="1"/>
          <p:nvPr/>
        </p:nvSpPr>
        <p:spPr>
          <a:xfrm>
            <a:off x="4458443" y="69198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PL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4893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57"/>
          <p:cNvSpPr/>
          <p:nvPr/>
        </p:nvSpPr>
        <p:spPr>
          <a:xfrm>
            <a:off x="713225" y="2688875"/>
            <a:ext cx="1544700" cy="60285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81" name="Google Shape;3281;p57"/>
          <p:cNvSpPr txBox="1">
            <a:spLocks noGrp="1"/>
          </p:cNvSpPr>
          <p:nvPr>
            <p:ph type="subTitle" idx="4"/>
          </p:nvPr>
        </p:nvSpPr>
        <p:spPr>
          <a:xfrm>
            <a:off x="926422" y="2705208"/>
            <a:ext cx="1118306" cy="409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2400" dirty="0" err="1">
                <a:latin typeface="+mj-ea"/>
                <a:ea typeface="+mj-ea"/>
              </a:rPr>
              <a:t>윤주연</a:t>
            </a:r>
            <a:endParaRPr sz="2400" dirty="0">
              <a:latin typeface="+mj-ea"/>
              <a:ea typeface="+mj-ea"/>
            </a:endParaRPr>
          </a:p>
        </p:txBody>
      </p:sp>
      <p:sp>
        <p:nvSpPr>
          <p:cNvPr id="11" name="Google Shape;3282;p57">
            <a:extLst>
              <a:ext uri="{FF2B5EF4-FFF2-40B4-BE49-F238E27FC236}">
                <a16:creationId xmlns:a16="http://schemas.microsoft.com/office/drawing/2014/main" id="{2B63CCB9-9A54-41C9-9757-894F669B2B76}"/>
              </a:ext>
            </a:extLst>
          </p:cNvPr>
          <p:cNvSpPr/>
          <p:nvPr/>
        </p:nvSpPr>
        <p:spPr>
          <a:xfrm>
            <a:off x="4572000" y="1020750"/>
            <a:ext cx="1544700" cy="60285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3628;p71">
            <a:extLst>
              <a:ext uri="{FF2B5EF4-FFF2-40B4-BE49-F238E27FC236}">
                <a16:creationId xmlns:a16="http://schemas.microsoft.com/office/drawing/2014/main" id="{516DBB35-543F-4A5B-8473-867A9A82DB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0538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spc="-150" dirty="0">
                <a:latin typeface="+mj-ea"/>
                <a:ea typeface="+mj-ea"/>
              </a:rPr>
              <a:t>후기</a:t>
            </a:r>
            <a:endParaRPr sz="3200" b="1" spc="-150" dirty="0">
              <a:latin typeface="+mj-ea"/>
              <a:ea typeface="+mj-ea"/>
            </a:endParaRPr>
          </a:p>
        </p:txBody>
      </p:sp>
      <p:sp>
        <p:nvSpPr>
          <p:cNvPr id="18" name="Google Shape;3200;p49">
            <a:extLst>
              <a:ext uri="{FF2B5EF4-FFF2-40B4-BE49-F238E27FC236}">
                <a16:creationId xmlns:a16="http://schemas.microsoft.com/office/drawing/2014/main" id="{111A6492-2564-4B25-AA66-19B23CF0CEEB}"/>
              </a:ext>
            </a:extLst>
          </p:cNvPr>
          <p:cNvSpPr txBox="1">
            <a:spLocks/>
          </p:cNvSpPr>
          <p:nvPr/>
        </p:nvSpPr>
        <p:spPr>
          <a:xfrm>
            <a:off x="-49955" y="554228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Teko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Teko"/>
                <a:cs typeface="Teko"/>
                <a:sym typeface="Teko"/>
              </a:rPr>
              <a:t>08</a:t>
            </a:r>
          </a:p>
        </p:txBody>
      </p:sp>
      <p:sp>
        <p:nvSpPr>
          <p:cNvPr id="9" name="Google Shape;3281;p57">
            <a:extLst>
              <a:ext uri="{FF2B5EF4-FFF2-40B4-BE49-F238E27FC236}">
                <a16:creationId xmlns:a16="http://schemas.microsoft.com/office/drawing/2014/main" id="{995FA342-3D4D-4B0C-B014-E0643E8AD3BF}"/>
              </a:ext>
            </a:extLst>
          </p:cNvPr>
          <p:cNvSpPr txBox="1">
            <a:spLocks/>
          </p:cNvSpPr>
          <p:nvPr/>
        </p:nvSpPr>
        <p:spPr>
          <a:xfrm>
            <a:off x="4794433" y="1039654"/>
            <a:ext cx="1118306" cy="40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252525"/>
              </a:buClr>
              <a:buSzPts val="2800"/>
              <a:buFont typeface="Teko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eko"/>
                <a:sym typeface="Teko"/>
              </a:rPr>
              <a:t>한영진</a:t>
            </a:r>
          </a:p>
        </p:txBody>
      </p:sp>
      <p:sp>
        <p:nvSpPr>
          <p:cNvPr id="10" name="Google Shape;3282;p57">
            <a:extLst>
              <a:ext uri="{FF2B5EF4-FFF2-40B4-BE49-F238E27FC236}">
                <a16:creationId xmlns:a16="http://schemas.microsoft.com/office/drawing/2014/main" id="{B35EC271-83A6-4E9B-A5BD-611BA13B3A8A}"/>
              </a:ext>
            </a:extLst>
          </p:cNvPr>
          <p:cNvSpPr/>
          <p:nvPr/>
        </p:nvSpPr>
        <p:spPr>
          <a:xfrm>
            <a:off x="713225" y="3489818"/>
            <a:ext cx="1544700" cy="6028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#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키워드</a:t>
            </a:r>
            <a:b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후기</a:t>
            </a:r>
          </a:p>
        </p:txBody>
      </p:sp>
      <p:sp>
        <p:nvSpPr>
          <p:cNvPr id="12" name="Google Shape;3282;p57">
            <a:extLst>
              <a:ext uri="{FF2B5EF4-FFF2-40B4-BE49-F238E27FC236}">
                <a16:creationId xmlns:a16="http://schemas.microsoft.com/office/drawing/2014/main" id="{C13685EE-DEEC-4E37-96F4-EDACBFE2FC54}"/>
              </a:ext>
            </a:extLst>
          </p:cNvPr>
          <p:cNvSpPr/>
          <p:nvPr/>
        </p:nvSpPr>
        <p:spPr>
          <a:xfrm>
            <a:off x="4581236" y="1782106"/>
            <a:ext cx="1544700" cy="6028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#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키워드</a:t>
            </a:r>
            <a:b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후기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917DB-361C-4A1D-8027-9BD7BBE98EDF}"/>
              </a:ext>
            </a:extLst>
          </p:cNvPr>
          <p:cNvSpPr txBox="1"/>
          <p:nvPr/>
        </p:nvSpPr>
        <p:spPr>
          <a:xfrm>
            <a:off x="590432" y="2372931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CREW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CE918E-E874-4D92-B383-52BB8B890C94}"/>
              </a:ext>
            </a:extLst>
          </p:cNvPr>
          <p:cNvSpPr txBox="1"/>
          <p:nvPr/>
        </p:nvSpPr>
        <p:spPr>
          <a:xfrm>
            <a:off x="4458443" y="69198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PM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3630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3" name="Google Shape;4313;p85"/>
          <p:cNvSpPr txBox="1">
            <a:spLocks noGrp="1"/>
          </p:cNvSpPr>
          <p:nvPr>
            <p:ph type="title"/>
          </p:nvPr>
        </p:nvSpPr>
        <p:spPr>
          <a:xfrm>
            <a:off x="1153801" y="1041013"/>
            <a:ext cx="3465000" cy="12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4315" name="Google Shape;4315;p85"/>
          <p:cNvGrpSpPr/>
          <p:nvPr/>
        </p:nvGrpSpPr>
        <p:grpSpPr>
          <a:xfrm>
            <a:off x="8454308" y="142166"/>
            <a:ext cx="555940" cy="467056"/>
            <a:chOff x="1655600" y="1342675"/>
            <a:chExt cx="415625" cy="349175"/>
          </a:xfrm>
        </p:grpSpPr>
        <p:sp>
          <p:nvSpPr>
            <p:cNvPr id="4316" name="Google Shape;4316;p85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85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85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85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85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85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85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85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85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85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85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85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85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85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85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85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85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85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85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85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85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85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85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85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85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85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85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85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85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85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85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85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85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85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85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85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85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85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85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85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85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85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85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85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85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85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85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85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85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85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85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85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85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85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85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85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85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85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85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85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85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85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85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85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5BAA5B-6344-486A-AC7D-AB5AF09CEE89}"/>
              </a:ext>
            </a:extLst>
          </p:cNvPr>
          <p:cNvSpPr/>
          <p:nvPr/>
        </p:nvSpPr>
        <p:spPr>
          <a:xfrm>
            <a:off x="1153801" y="3952875"/>
            <a:ext cx="2722874" cy="636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Google Shape;3201;p49">
            <a:extLst>
              <a:ext uri="{FF2B5EF4-FFF2-40B4-BE49-F238E27FC236}">
                <a16:creationId xmlns:a16="http://schemas.microsoft.com/office/drawing/2014/main" id="{07D48925-27AD-4B0A-A23E-C1C02B8C3CEB}"/>
              </a:ext>
            </a:extLst>
          </p:cNvPr>
          <p:cNvSpPr txBox="1">
            <a:spLocks/>
          </p:cNvSpPr>
          <p:nvPr/>
        </p:nvSpPr>
        <p:spPr>
          <a:xfrm>
            <a:off x="1043709" y="2283613"/>
            <a:ext cx="6114472" cy="939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4000" b="1" spc="-150" dirty="0" err="1">
                <a:latin typeface="+mj-ea"/>
                <a:ea typeface="+mj-ea"/>
              </a:rPr>
              <a:t>시청해주셔서</a:t>
            </a:r>
            <a:r>
              <a:rPr lang="ko-KR" altLang="en-US" sz="4000" b="1" spc="-150" dirty="0">
                <a:latin typeface="+mj-ea"/>
                <a:ea typeface="+mj-ea"/>
              </a:rPr>
              <a:t> 감사합니다</a:t>
            </a:r>
            <a:r>
              <a:rPr lang="en-US" altLang="ko-KR" sz="4000" b="1" spc="-150" dirty="0">
                <a:latin typeface="+mj-ea"/>
                <a:ea typeface="+mj-ea"/>
              </a:rPr>
              <a:t>.</a:t>
            </a:r>
            <a:endParaRPr lang="ko-KR" altLang="en-US" sz="4000" b="1" spc="-15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3" grpId="0"/>
      <p:bldP spid="8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7" name="Google Shape;3627;p71"/>
          <p:cNvCxnSpPr/>
          <p:nvPr/>
        </p:nvCxnSpPr>
        <p:spPr>
          <a:xfrm>
            <a:off x="8570950" y="0"/>
            <a:ext cx="0" cy="166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8" name="Google Shape;3628;p71"/>
          <p:cNvSpPr txBox="1">
            <a:spLocks noGrp="1"/>
          </p:cNvSpPr>
          <p:nvPr>
            <p:ph type="title"/>
          </p:nvPr>
        </p:nvSpPr>
        <p:spPr>
          <a:xfrm>
            <a:off x="691794" y="197184"/>
            <a:ext cx="171582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spc="-150" dirty="0">
                <a:latin typeface="+mj-ea"/>
                <a:ea typeface="+mj-ea"/>
              </a:rPr>
              <a:t>팀 소개</a:t>
            </a:r>
            <a:endParaRPr sz="3200" b="1" spc="-150" dirty="0">
              <a:latin typeface="+mj-ea"/>
              <a:ea typeface="+mj-ea"/>
            </a:endParaRPr>
          </a:p>
        </p:txBody>
      </p:sp>
      <p:sp>
        <p:nvSpPr>
          <p:cNvPr id="3632" name="Google Shape;3632;p71"/>
          <p:cNvSpPr txBox="1">
            <a:spLocks noGrp="1"/>
          </p:cNvSpPr>
          <p:nvPr>
            <p:ph type="subTitle" idx="4"/>
          </p:nvPr>
        </p:nvSpPr>
        <p:spPr>
          <a:xfrm>
            <a:off x="677404" y="2771133"/>
            <a:ext cx="829463" cy="279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400" b="1" dirty="0">
                <a:latin typeface="+mj-ea"/>
                <a:ea typeface="+mj-ea"/>
              </a:rPr>
              <a:t>김우중</a:t>
            </a:r>
            <a:endParaRPr sz="1400" b="1" dirty="0">
              <a:latin typeface="+mj-ea"/>
              <a:ea typeface="+mj-ea"/>
            </a:endParaRPr>
          </a:p>
        </p:txBody>
      </p:sp>
      <p:cxnSp>
        <p:nvCxnSpPr>
          <p:cNvPr id="3635" name="Google Shape;3635;p71"/>
          <p:cNvCxnSpPr>
            <a:cxnSpLocks/>
          </p:cNvCxnSpPr>
          <p:nvPr/>
        </p:nvCxnSpPr>
        <p:spPr>
          <a:xfrm>
            <a:off x="400907" y="2179675"/>
            <a:ext cx="1" cy="1182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8" name="Google Shape;3638;p71"/>
          <p:cNvSpPr/>
          <p:nvPr/>
        </p:nvSpPr>
        <p:spPr>
          <a:xfrm>
            <a:off x="8403715" y="1391578"/>
            <a:ext cx="334467" cy="304739"/>
          </a:xfrm>
          <a:custGeom>
            <a:avLst/>
            <a:gdLst/>
            <a:ahLst/>
            <a:cxnLst/>
            <a:rect l="l" t="t" r="r" b="b"/>
            <a:pathLst>
              <a:path w="10002" h="9113" extrusionOk="0">
                <a:moveTo>
                  <a:pt x="5003" y="0"/>
                </a:moveTo>
                <a:cubicBezTo>
                  <a:pt x="3837" y="0"/>
                  <a:pt x="2672" y="447"/>
                  <a:pt x="1785" y="1339"/>
                </a:cubicBezTo>
                <a:cubicBezTo>
                  <a:pt x="1" y="3112"/>
                  <a:pt x="1" y="5998"/>
                  <a:pt x="1785" y="7783"/>
                </a:cubicBezTo>
                <a:cubicBezTo>
                  <a:pt x="2672" y="8669"/>
                  <a:pt x="3837" y="9112"/>
                  <a:pt x="5003" y="9112"/>
                </a:cubicBezTo>
                <a:cubicBezTo>
                  <a:pt x="6169" y="9112"/>
                  <a:pt x="7337" y="8669"/>
                  <a:pt x="8229" y="7783"/>
                </a:cubicBezTo>
                <a:cubicBezTo>
                  <a:pt x="10002" y="5998"/>
                  <a:pt x="10002" y="3112"/>
                  <a:pt x="8229" y="1339"/>
                </a:cubicBezTo>
                <a:cubicBezTo>
                  <a:pt x="7337" y="447"/>
                  <a:pt x="6169" y="0"/>
                  <a:pt x="50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9" name="Google Shape;3639;p71"/>
          <p:cNvGrpSpPr/>
          <p:nvPr/>
        </p:nvGrpSpPr>
        <p:grpSpPr>
          <a:xfrm>
            <a:off x="7912658" y="-9"/>
            <a:ext cx="555940" cy="467056"/>
            <a:chOff x="1655600" y="1342675"/>
            <a:chExt cx="415625" cy="349175"/>
          </a:xfrm>
        </p:grpSpPr>
        <p:sp>
          <p:nvSpPr>
            <p:cNvPr id="3640" name="Google Shape;3640;p71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71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71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71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71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71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71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71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71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71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71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71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71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71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71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71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71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71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71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71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71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71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71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71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71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71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71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71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71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71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71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71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71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71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71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71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71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71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71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71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71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71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71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71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71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71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71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71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71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71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71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71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71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71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71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71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71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71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71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71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71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71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71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71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4" name="Google Shape;3704;p71"/>
          <p:cNvSpPr/>
          <p:nvPr/>
        </p:nvSpPr>
        <p:spPr>
          <a:xfrm>
            <a:off x="6852626" y="677006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5" name="Google Shape;3705;p71"/>
          <p:cNvSpPr/>
          <p:nvPr/>
        </p:nvSpPr>
        <p:spPr>
          <a:xfrm rot="5400000">
            <a:off x="580899" y="4194150"/>
            <a:ext cx="368466" cy="1530255"/>
          </a:xfrm>
          <a:custGeom>
            <a:avLst/>
            <a:gdLst/>
            <a:ahLst/>
            <a:cxnLst/>
            <a:rect l="l" t="t" r="r" b="b"/>
            <a:pathLst>
              <a:path w="19236" h="79888" extrusionOk="0">
                <a:moveTo>
                  <a:pt x="1" y="1"/>
                </a:moveTo>
                <a:lnTo>
                  <a:pt x="1" y="79888"/>
                </a:lnTo>
                <a:lnTo>
                  <a:pt x="19236" y="79888"/>
                </a:lnTo>
                <a:lnTo>
                  <a:pt x="192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06" name="Google Shape;3706;p71" descr="사무직 근로자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90817" y="1949460"/>
            <a:ext cx="1002637" cy="1002637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1" name="Google Shape;3629;p71">
            <a:extLst>
              <a:ext uri="{FF2B5EF4-FFF2-40B4-BE49-F238E27FC236}">
                <a16:creationId xmlns:a16="http://schemas.microsoft.com/office/drawing/2014/main" id="{5F84C78F-9C85-40BB-86BD-8CD84113C176}"/>
              </a:ext>
            </a:extLst>
          </p:cNvPr>
          <p:cNvSpPr txBox="1">
            <a:spLocks/>
          </p:cNvSpPr>
          <p:nvPr/>
        </p:nvSpPr>
        <p:spPr>
          <a:xfrm>
            <a:off x="715879" y="3106066"/>
            <a:ext cx="752511" cy="2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-US" altLang="ko-KR" sz="1200" dirty="0">
                <a:latin typeface="+mj-ea"/>
                <a:ea typeface="+mj-ea"/>
              </a:rPr>
              <a:t>CREW</a:t>
            </a:r>
            <a:endParaRPr lang="en-US" sz="1200" dirty="0">
              <a:latin typeface="+mj-ea"/>
              <a:ea typeface="+mj-ea"/>
            </a:endParaRPr>
          </a:p>
        </p:txBody>
      </p:sp>
      <p:sp>
        <p:nvSpPr>
          <p:cNvPr id="191" name="Google Shape;3200;p49">
            <a:extLst>
              <a:ext uri="{FF2B5EF4-FFF2-40B4-BE49-F238E27FC236}">
                <a16:creationId xmlns:a16="http://schemas.microsoft.com/office/drawing/2014/main" id="{0DAD732A-D942-4339-ADC3-D38E637E1436}"/>
              </a:ext>
            </a:extLst>
          </p:cNvPr>
          <p:cNvSpPr txBox="1">
            <a:spLocks/>
          </p:cNvSpPr>
          <p:nvPr/>
        </p:nvSpPr>
        <p:spPr>
          <a:xfrm>
            <a:off x="-126155" y="270966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01</a:t>
            </a:r>
          </a:p>
        </p:txBody>
      </p:sp>
      <p:cxnSp>
        <p:nvCxnSpPr>
          <p:cNvPr id="103" name="Google Shape;3635;p71">
            <a:extLst>
              <a:ext uri="{FF2B5EF4-FFF2-40B4-BE49-F238E27FC236}">
                <a16:creationId xmlns:a16="http://schemas.microsoft.com/office/drawing/2014/main" id="{4CCB73EE-8B0C-48B6-8038-E5196CA47360}"/>
              </a:ext>
            </a:extLst>
          </p:cNvPr>
          <p:cNvCxnSpPr>
            <a:cxnSpLocks/>
          </p:cNvCxnSpPr>
          <p:nvPr/>
        </p:nvCxnSpPr>
        <p:spPr>
          <a:xfrm>
            <a:off x="1789440" y="2179675"/>
            <a:ext cx="1" cy="1182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3635;p71">
            <a:extLst>
              <a:ext uri="{FF2B5EF4-FFF2-40B4-BE49-F238E27FC236}">
                <a16:creationId xmlns:a16="http://schemas.microsoft.com/office/drawing/2014/main" id="{6A0EB0AC-BC9F-4196-AC4D-BC792758182C}"/>
              </a:ext>
            </a:extLst>
          </p:cNvPr>
          <p:cNvCxnSpPr>
            <a:cxnSpLocks/>
          </p:cNvCxnSpPr>
          <p:nvPr/>
        </p:nvCxnSpPr>
        <p:spPr>
          <a:xfrm>
            <a:off x="3177973" y="2179675"/>
            <a:ext cx="1" cy="1182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3635;p71">
            <a:extLst>
              <a:ext uri="{FF2B5EF4-FFF2-40B4-BE49-F238E27FC236}">
                <a16:creationId xmlns:a16="http://schemas.microsoft.com/office/drawing/2014/main" id="{1842D37D-A582-4616-AE3B-E6221C58DC5B}"/>
              </a:ext>
            </a:extLst>
          </p:cNvPr>
          <p:cNvCxnSpPr>
            <a:cxnSpLocks/>
          </p:cNvCxnSpPr>
          <p:nvPr/>
        </p:nvCxnSpPr>
        <p:spPr>
          <a:xfrm>
            <a:off x="4566505" y="2179675"/>
            <a:ext cx="1" cy="1182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3635;p71">
            <a:extLst>
              <a:ext uri="{FF2B5EF4-FFF2-40B4-BE49-F238E27FC236}">
                <a16:creationId xmlns:a16="http://schemas.microsoft.com/office/drawing/2014/main" id="{38248A1A-4E6E-4CC7-A059-936736FE9F87}"/>
              </a:ext>
            </a:extLst>
          </p:cNvPr>
          <p:cNvCxnSpPr>
            <a:cxnSpLocks/>
          </p:cNvCxnSpPr>
          <p:nvPr/>
        </p:nvCxnSpPr>
        <p:spPr>
          <a:xfrm>
            <a:off x="5948962" y="2179675"/>
            <a:ext cx="1" cy="1182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3635;p71">
            <a:extLst>
              <a:ext uri="{FF2B5EF4-FFF2-40B4-BE49-F238E27FC236}">
                <a16:creationId xmlns:a16="http://schemas.microsoft.com/office/drawing/2014/main" id="{25C79F15-9702-421D-9406-8D5F03EB387B}"/>
              </a:ext>
            </a:extLst>
          </p:cNvPr>
          <p:cNvCxnSpPr>
            <a:cxnSpLocks/>
          </p:cNvCxnSpPr>
          <p:nvPr/>
        </p:nvCxnSpPr>
        <p:spPr>
          <a:xfrm>
            <a:off x="7343098" y="2179675"/>
            <a:ext cx="1" cy="1182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3635;p71">
            <a:extLst>
              <a:ext uri="{FF2B5EF4-FFF2-40B4-BE49-F238E27FC236}">
                <a16:creationId xmlns:a16="http://schemas.microsoft.com/office/drawing/2014/main" id="{86D65C39-70A3-40C4-B0E8-B5F57E04E5E4}"/>
              </a:ext>
            </a:extLst>
          </p:cNvPr>
          <p:cNvCxnSpPr>
            <a:cxnSpLocks/>
          </p:cNvCxnSpPr>
          <p:nvPr/>
        </p:nvCxnSpPr>
        <p:spPr>
          <a:xfrm>
            <a:off x="8728766" y="2179675"/>
            <a:ext cx="1" cy="1182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" name="Google Shape;3706;p71" descr="사무직 근로자">
            <a:extLst>
              <a:ext uri="{FF2B5EF4-FFF2-40B4-BE49-F238E27FC236}">
                <a16:creationId xmlns:a16="http://schemas.microsoft.com/office/drawing/2014/main" id="{8E1C9862-1534-455E-9338-C4328166F0AC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78605" y="1949460"/>
            <a:ext cx="1002637" cy="100263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Google Shape;3706;p71" descr="사무직 근로자">
            <a:extLst>
              <a:ext uri="{FF2B5EF4-FFF2-40B4-BE49-F238E27FC236}">
                <a16:creationId xmlns:a16="http://schemas.microsoft.com/office/drawing/2014/main" id="{5CBA757D-4811-4690-8FA6-2815D8094A49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73959" y="1949460"/>
            <a:ext cx="1002637" cy="100263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7" name="Google Shape;3706;p71" descr="사무직 근로자">
            <a:extLst>
              <a:ext uri="{FF2B5EF4-FFF2-40B4-BE49-F238E27FC236}">
                <a16:creationId xmlns:a16="http://schemas.microsoft.com/office/drawing/2014/main" id="{5225F18A-BECE-484A-BA59-233E28DBC245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4810" y="1949460"/>
            <a:ext cx="1002637" cy="100263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8" name="Google Shape;3706;p71" descr="사무직 근로자">
            <a:extLst>
              <a:ext uri="{FF2B5EF4-FFF2-40B4-BE49-F238E27FC236}">
                <a16:creationId xmlns:a16="http://schemas.microsoft.com/office/drawing/2014/main" id="{11006C00-F852-4768-BD6E-1D8FCBD3B6DA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135661" y="1949460"/>
            <a:ext cx="1002637" cy="100263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9" name="Google Shape;3706;p71" descr="사무직 근로자">
            <a:extLst>
              <a:ext uri="{FF2B5EF4-FFF2-40B4-BE49-F238E27FC236}">
                <a16:creationId xmlns:a16="http://schemas.microsoft.com/office/drawing/2014/main" id="{671C9698-784C-423C-894B-806719447B0F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524979" y="1949460"/>
            <a:ext cx="1002637" cy="1002637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0" name="Google Shape;3632;p71">
            <a:extLst>
              <a:ext uri="{FF2B5EF4-FFF2-40B4-BE49-F238E27FC236}">
                <a16:creationId xmlns:a16="http://schemas.microsoft.com/office/drawing/2014/main" id="{F91EA579-3C11-49FD-BC4C-9D1855D12DBA}"/>
              </a:ext>
            </a:extLst>
          </p:cNvPr>
          <p:cNvSpPr txBox="1">
            <a:spLocks/>
          </p:cNvSpPr>
          <p:nvPr/>
        </p:nvSpPr>
        <p:spPr>
          <a:xfrm>
            <a:off x="2059860" y="2771133"/>
            <a:ext cx="829463" cy="2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ko-KR" altLang="en-US" sz="1400" b="1" dirty="0" err="1">
                <a:latin typeface="+mj-ea"/>
                <a:ea typeface="+mj-ea"/>
              </a:rPr>
              <a:t>김호철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21" name="Google Shape;3632;p71">
            <a:extLst>
              <a:ext uri="{FF2B5EF4-FFF2-40B4-BE49-F238E27FC236}">
                <a16:creationId xmlns:a16="http://schemas.microsoft.com/office/drawing/2014/main" id="{9AFE7B32-AE4B-4D0C-9050-5F9ED3039EBE}"/>
              </a:ext>
            </a:extLst>
          </p:cNvPr>
          <p:cNvSpPr txBox="1">
            <a:spLocks/>
          </p:cNvSpPr>
          <p:nvPr/>
        </p:nvSpPr>
        <p:spPr>
          <a:xfrm>
            <a:off x="3466624" y="2771133"/>
            <a:ext cx="829463" cy="2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ko-KR" altLang="en-US" sz="1400" b="1" dirty="0" err="1">
                <a:latin typeface="+mj-ea"/>
                <a:ea typeface="+mj-ea"/>
              </a:rPr>
              <a:t>김환이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22" name="Google Shape;3632;p71">
            <a:extLst>
              <a:ext uri="{FF2B5EF4-FFF2-40B4-BE49-F238E27FC236}">
                <a16:creationId xmlns:a16="http://schemas.microsoft.com/office/drawing/2014/main" id="{A5206CB3-40DB-42BC-8481-69D30679A834}"/>
              </a:ext>
            </a:extLst>
          </p:cNvPr>
          <p:cNvSpPr txBox="1">
            <a:spLocks/>
          </p:cNvSpPr>
          <p:nvPr/>
        </p:nvSpPr>
        <p:spPr>
          <a:xfrm>
            <a:off x="4836924" y="2771133"/>
            <a:ext cx="829463" cy="2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ko-KR" altLang="en-US" sz="1400" b="1" dirty="0" err="1">
                <a:latin typeface="+mj-ea"/>
                <a:ea typeface="+mj-ea"/>
              </a:rPr>
              <a:t>양혜린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23" name="Google Shape;3632;p71">
            <a:extLst>
              <a:ext uri="{FF2B5EF4-FFF2-40B4-BE49-F238E27FC236}">
                <a16:creationId xmlns:a16="http://schemas.microsoft.com/office/drawing/2014/main" id="{6846DF65-3BC9-4CC4-8303-E3036777615D}"/>
              </a:ext>
            </a:extLst>
          </p:cNvPr>
          <p:cNvSpPr txBox="1">
            <a:spLocks/>
          </p:cNvSpPr>
          <p:nvPr/>
        </p:nvSpPr>
        <p:spPr>
          <a:xfrm>
            <a:off x="6230936" y="2771133"/>
            <a:ext cx="829463" cy="2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ko-KR" altLang="en-US" sz="1400" b="1" dirty="0" err="1">
                <a:latin typeface="+mj-ea"/>
                <a:ea typeface="+mj-ea"/>
              </a:rPr>
              <a:t>윤주연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24" name="Google Shape;3632;p71">
            <a:extLst>
              <a:ext uri="{FF2B5EF4-FFF2-40B4-BE49-F238E27FC236}">
                <a16:creationId xmlns:a16="http://schemas.microsoft.com/office/drawing/2014/main" id="{98A7A956-0FA9-4DC8-81ED-839EF1A16E8E}"/>
              </a:ext>
            </a:extLst>
          </p:cNvPr>
          <p:cNvSpPr txBox="1">
            <a:spLocks/>
          </p:cNvSpPr>
          <p:nvPr/>
        </p:nvSpPr>
        <p:spPr>
          <a:xfrm>
            <a:off x="7607348" y="2771133"/>
            <a:ext cx="829463" cy="2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ko-KR" altLang="en-US" sz="1400" b="1" dirty="0">
                <a:latin typeface="+mj-ea"/>
                <a:ea typeface="+mj-ea"/>
              </a:rPr>
              <a:t>한영진</a:t>
            </a:r>
          </a:p>
        </p:txBody>
      </p:sp>
      <p:sp>
        <p:nvSpPr>
          <p:cNvPr id="125" name="Google Shape;3629;p71">
            <a:extLst>
              <a:ext uri="{FF2B5EF4-FFF2-40B4-BE49-F238E27FC236}">
                <a16:creationId xmlns:a16="http://schemas.microsoft.com/office/drawing/2014/main" id="{C9393C95-5FB1-4667-A615-17AF66B0D138}"/>
              </a:ext>
            </a:extLst>
          </p:cNvPr>
          <p:cNvSpPr txBox="1">
            <a:spLocks/>
          </p:cNvSpPr>
          <p:nvPr/>
        </p:nvSpPr>
        <p:spPr>
          <a:xfrm>
            <a:off x="2104413" y="3106066"/>
            <a:ext cx="752511" cy="2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-US" altLang="ko-KR" sz="1200" dirty="0">
                <a:latin typeface="+mj-ea"/>
                <a:ea typeface="+mj-ea"/>
              </a:rPr>
              <a:t>CREW</a:t>
            </a:r>
            <a:endParaRPr lang="en-US" sz="1200" dirty="0">
              <a:latin typeface="+mj-ea"/>
              <a:ea typeface="+mj-ea"/>
            </a:endParaRPr>
          </a:p>
        </p:txBody>
      </p:sp>
      <p:sp>
        <p:nvSpPr>
          <p:cNvPr id="126" name="Google Shape;3629;p71">
            <a:extLst>
              <a:ext uri="{FF2B5EF4-FFF2-40B4-BE49-F238E27FC236}">
                <a16:creationId xmlns:a16="http://schemas.microsoft.com/office/drawing/2014/main" id="{31733600-2B4C-484B-9BD0-7B60E2D80B98}"/>
              </a:ext>
            </a:extLst>
          </p:cNvPr>
          <p:cNvSpPr txBox="1">
            <a:spLocks/>
          </p:cNvSpPr>
          <p:nvPr/>
        </p:nvSpPr>
        <p:spPr>
          <a:xfrm>
            <a:off x="3492946" y="3106066"/>
            <a:ext cx="752511" cy="2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-US" altLang="ko-KR" sz="1200">
                <a:latin typeface="+mj-ea"/>
                <a:ea typeface="+mj-ea"/>
              </a:rPr>
              <a:t>PL</a:t>
            </a:r>
            <a:endParaRPr lang="en-US" sz="1200" dirty="0">
              <a:latin typeface="+mj-ea"/>
              <a:ea typeface="+mj-ea"/>
            </a:endParaRPr>
          </a:p>
        </p:txBody>
      </p:sp>
      <p:sp>
        <p:nvSpPr>
          <p:cNvPr id="127" name="Google Shape;3629;p71">
            <a:extLst>
              <a:ext uri="{FF2B5EF4-FFF2-40B4-BE49-F238E27FC236}">
                <a16:creationId xmlns:a16="http://schemas.microsoft.com/office/drawing/2014/main" id="{633EDD79-59D8-432D-9489-C582B47ED640}"/>
              </a:ext>
            </a:extLst>
          </p:cNvPr>
          <p:cNvSpPr txBox="1">
            <a:spLocks/>
          </p:cNvSpPr>
          <p:nvPr/>
        </p:nvSpPr>
        <p:spPr>
          <a:xfrm>
            <a:off x="4879873" y="3106066"/>
            <a:ext cx="752511" cy="2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-US" altLang="ko-KR" sz="1200">
                <a:latin typeface="+mj-ea"/>
                <a:ea typeface="+mj-ea"/>
              </a:rPr>
              <a:t>PL</a:t>
            </a:r>
            <a:endParaRPr lang="en-US" sz="1200" dirty="0">
              <a:latin typeface="+mj-ea"/>
              <a:ea typeface="+mj-ea"/>
            </a:endParaRPr>
          </a:p>
        </p:txBody>
      </p:sp>
      <p:sp>
        <p:nvSpPr>
          <p:cNvPr id="129" name="Google Shape;3629;p71">
            <a:extLst>
              <a:ext uri="{FF2B5EF4-FFF2-40B4-BE49-F238E27FC236}">
                <a16:creationId xmlns:a16="http://schemas.microsoft.com/office/drawing/2014/main" id="{206C19DD-9FDC-465F-B4F9-928F0607D759}"/>
              </a:ext>
            </a:extLst>
          </p:cNvPr>
          <p:cNvSpPr txBox="1">
            <a:spLocks/>
          </p:cNvSpPr>
          <p:nvPr/>
        </p:nvSpPr>
        <p:spPr>
          <a:xfrm>
            <a:off x="6269411" y="3106066"/>
            <a:ext cx="752511" cy="2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-US" altLang="ko-KR" sz="1200" dirty="0">
                <a:latin typeface="+mj-ea"/>
                <a:ea typeface="+mj-ea"/>
              </a:rPr>
              <a:t>CREW</a:t>
            </a:r>
            <a:endParaRPr lang="en-US" sz="1200" dirty="0">
              <a:latin typeface="+mj-ea"/>
              <a:ea typeface="+mj-ea"/>
            </a:endParaRPr>
          </a:p>
        </p:txBody>
      </p:sp>
      <p:sp>
        <p:nvSpPr>
          <p:cNvPr id="130" name="Google Shape;3629;p71">
            <a:extLst>
              <a:ext uri="{FF2B5EF4-FFF2-40B4-BE49-F238E27FC236}">
                <a16:creationId xmlns:a16="http://schemas.microsoft.com/office/drawing/2014/main" id="{BC9FC433-2FC8-48F2-80D6-72278FA65EDC}"/>
              </a:ext>
            </a:extLst>
          </p:cNvPr>
          <p:cNvSpPr txBox="1">
            <a:spLocks/>
          </p:cNvSpPr>
          <p:nvPr/>
        </p:nvSpPr>
        <p:spPr>
          <a:xfrm>
            <a:off x="7659671" y="3106066"/>
            <a:ext cx="752511" cy="2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-US" altLang="ko-KR" sz="1200" dirty="0">
                <a:latin typeface="+mj-ea"/>
                <a:ea typeface="+mj-ea"/>
              </a:rPr>
              <a:t>PM</a:t>
            </a:r>
            <a:endParaRPr lang="en-US" sz="120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2" grpId="0" build="p"/>
      <p:bldP spid="131" grpId="0"/>
      <p:bldP spid="120" grpId="0" build="p"/>
      <p:bldP spid="121" grpId="0" build="p"/>
      <p:bldP spid="122" grpId="0" build="p"/>
      <p:bldP spid="123" grpId="0" build="p"/>
      <p:bldP spid="124" grpId="0" build="p"/>
      <p:bldP spid="125" grpId="0"/>
      <p:bldP spid="126" grpId="0"/>
      <p:bldP spid="127" grpId="0"/>
      <p:bldP spid="129" grpId="0"/>
      <p:bldP spid="1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628;p71">
            <a:extLst>
              <a:ext uri="{FF2B5EF4-FFF2-40B4-BE49-F238E27FC236}">
                <a16:creationId xmlns:a16="http://schemas.microsoft.com/office/drawing/2014/main" id="{AF714810-4D0C-4A03-A512-8D52E66821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193" y="219712"/>
            <a:ext cx="24824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spc="-150" dirty="0">
                <a:latin typeface="+mj-ea"/>
                <a:ea typeface="+mj-ea"/>
              </a:rPr>
              <a:t>업무 분담</a:t>
            </a:r>
            <a:endParaRPr sz="3200" b="1" spc="-150" dirty="0">
              <a:latin typeface="+mj-ea"/>
              <a:ea typeface="+mj-ea"/>
            </a:endParaRPr>
          </a:p>
        </p:txBody>
      </p:sp>
      <p:sp>
        <p:nvSpPr>
          <p:cNvPr id="9" name="Google Shape;3200;p49">
            <a:extLst>
              <a:ext uri="{FF2B5EF4-FFF2-40B4-BE49-F238E27FC236}">
                <a16:creationId xmlns:a16="http://schemas.microsoft.com/office/drawing/2014/main" id="{D9D150E2-DBD7-4759-A63A-FDF544B03005}"/>
              </a:ext>
            </a:extLst>
          </p:cNvPr>
          <p:cNvSpPr txBox="1">
            <a:spLocks/>
          </p:cNvSpPr>
          <p:nvPr/>
        </p:nvSpPr>
        <p:spPr>
          <a:xfrm>
            <a:off x="173297" y="293494"/>
            <a:ext cx="543896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01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C44D4D7-30A2-48A0-85C3-7CF01EAD100D}"/>
              </a:ext>
            </a:extLst>
          </p:cNvPr>
          <p:cNvSpPr/>
          <p:nvPr/>
        </p:nvSpPr>
        <p:spPr>
          <a:xfrm>
            <a:off x="576470" y="1040295"/>
            <a:ext cx="8053004" cy="3959088"/>
          </a:xfrm>
          <a:prstGeom prst="roundRect">
            <a:avLst/>
          </a:prstGeom>
          <a:solidFill>
            <a:schemeClr val="accent3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984FF68-CD05-407D-9F61-D98155BE2B77}"/>
              </a:ext>
            </a:extLst>
          </p:cNvPr>
          <p:cNvSpPr/>
          <p:nvPr/>
        </p:nvSpPr>
        <p:spPr>
          <a:xfrm>
            <a:off x="1136032" y="1526977"/>
            <a:ext cx="2909214" cy="298075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C621E14-F801-4721-813C-C13F444C72ED}"/>
              </a:ext>
            </a:extLst>
          </p:cNvPr>
          <p:cNvSpPr/>
          <p:nvPr/>
        </p:nvSpPr>
        <p:spPr>
          <a:xfrm>
            <a:off x="4250005" y="1526977"/>
            <a:ext cx="3939837" cy="298075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5B65D-B279-4182-BE09-262A53644E62}"/>
              </a:ext>
            </a:extLst>
          </p:cNvPr>
          <p:cNvSpPr txBox="1"/>
          <p:nvPr/>
        </p:nvSpPr>
        <p:spPr>
          <a:xfrm>
            <a:off x="3656038" y="1166510"/>
            <a:ext cx="105349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6D30DC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PM </a:t>
            </a:r>
            <a:r>
              <a:rPr lang="ko-KR" altLang="en-US" dirty="0">
                <a:latin typeface="+mj-ea"/>
                <a:ea typeface="+mj-ea"/>
              </a:rPr>
              <a:t>한영진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85AD30-0019-44DB-BB91-9398F7A3007B}"/>
              </a:ext>
            </a:extLst>
          </p:cNvPr>
          <p:cNvSpPr txBox="1"/>
          <p:nvPr/>
        </p:nvSpPr>
        <p:spPr>
          <a:xfrm>
            <a:off x="5978215" y="1833086"/>
            <a:ext cx="1835759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PL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김환이</a:t>
            </a:r>
            <a:br>
              <a:rPr lang="en-US" altLang="ko-KR" dirty="0">
                <a:latin typeface="+mj-ea"/>
                <a:ea typeface="+mj-ea"/>
              </a:rPr>
            </a:b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API</a:t>
            </a:r>
            <a:r>
              <a:rPr lang="ko-KR" altLang="en-US" dirty="0">
                <a:latin typeface="+mj-ea"/>
                <a:ea typeface="+mj-ea"/>
              </a:rPr>
              <a:t>활용 및 기술지원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DD03F-9A98-4169-A2B5-16FAD90FFCC1}"/>
              </a:ext>
            </a:extLst>
          </p:cNvPr>
          <p:cNvSpPr txBox="1"/>
          <p:nvPr/>
        </p:nvSpPr>
        <p:spPr>
          <a:xfrm>
            <a:off x="3440434" y="2166457"/>
            <a:ext cx="148470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PL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양혜린</a:t>
            </a:r>
            <a:br>
              <a:rPr lang="en-US" altLang="ko-KR" dirty="0">
                <a:latin typeface="+mj-ea"/>
                <a:ea typeface="+mj-ea"/>
              </a:rPr>
            </a:b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UI </a:t>
            </a:r>
            <a:r>
              <a:rPr lang="ko-KR" altLang="en-US" dirty="0">
                <a:latin typeface="+mj-ea"/>
                <a:ea typeface="+mj-ea"/>
              </a:rPr>
              <a:t>디자인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조립</a:t>
            </a:r>
            <a:r>
              <a:rPr lang="en-US" altLang="ko-KR" dirty="0">
                <a:latin typeface="+mj-ea"/>
                <a:ea typeface="+mj-ea"/>
              </a:rPr>
              <a:t>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1C1CFA-C9E6-4AAE-887F-37CF7AA26B35}"/>
              </a:ext>
            </a:extLst>
          </p:cNvPr>
          <p:cNvSpPr txBox="1"/>
          <p:nvPr/>
        </p:nvSpPr>
        <p:spPr>
          <a:xfrm>
            <a:off x="2781466" y="3425979"/>
            <a:ext cx="2327881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40CCC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CREW</a:t>
            </a:r>
            <a:r>
              <a:rPr lang="ko-KR" altLang="en-US" dirty="0">
                <a:latin typeface="+mj-ea"/>
                <a:ea typeface="+mj-ea"/>
              </a:rPr>
              <a:t> 김우중</a:t>
            </a:r>
            <a:br>
              <a:rPr lang="en-US" altLang="ko-KR" dirty="0">
                <a:latin typeface="+mj-ea"/>
                <a:ea typeface="+mj-ea"/>
              </a:rPr>
            </a:b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테스트 서버 관리</a:t>
            </a:r>
            <a:r>
              <a:rPr lang="en-US" altLang="ko-KR" dirty="0">
                <a:latin typeface="+mj-ea"/>
                <a:ea typeface="+mj-ea"/>
              </a:rPr>
              <a:t>, DB, SQL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76EE58-6B90-4E20-A007-CF7F64B6124E}"/>
              </a:ext>
            </a:extLst>
          </p:cNvPr>
          <p:cNvSpPr txBox="1"/>
          <p:nvPr/>
        </p:nvSpPr>
        <p:spPr>
          <a:xfrm>
            <a:off x="1317534" y="2168051"/>
            <a:ext cx="1273105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CREW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김호철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전반적인 </a:t>
            </a:r>
            <a:r>
              <a:rPr lang="en-US" altLang="ko-KR" dirty="0">
                <a:latin typeface="+mj-ea"/>
                <a:ea typeface="+mj-ea"/>
              </a:rPr>
              <a:t>UI</a:t>
            </a:r>
            <a:r>
              <a:rPr lang="ko-KR" altLang="en-US" dirty="0">
                <a:latin typeface="+mj-ea"/>
                <a:ea typeface="+mj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7F0F57-25CF-4768-8D42-6BE8811FA47A}"/>
              </a:ext>
            </a:extLst>
          </p:cNvPr>
          <p:cNvSpPr txBox="1"/>
          <p:nvPr/>
        </p:nvSpPr>
        <p:spPr>
          <a:xfrm>
            <a:off x="5997066" y="3017354"/>
            <a:ext cx="1901483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CREW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윤주연</a:t>
            </a:r>
            <a:br>
              <a:rPr lang="en-US" altLang="ko-KR" dirty="0">
                <a:latin typeface="+mj-ea"/>
                <a:ea typeface="+mj-ea"/>
              </a:rPr>
            </a:b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DB, </a:t>
            </a:r>
            <a:r>
              <a:rPr lang="ko-KR" altLang="en-US" dirty="0">
                <a:latin typeface="+mj-ea"/>
                <a:ea typeface="+mj-ea"/>
              </a:rPr>
              <a:t>임시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데이터 수집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C9215-5F36-48DB-B9C8-DD65E8D51877}"/>
              </a:ext>
            </a:extLst>
          </p:cNvPr>
          <p:cNvSpPr/>
          <p:nvPr/>
        </p:nvSpPr>
        <p:spPr>
          <a:xfrm>
            <a:off x="2009225" y="4514693"/>
            <a:ext cx="993913" cy="41744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1A34887-7CC9-42A5-81F7-911E1E26701C}"/>
              </a:ext>
            </a:extLst>
          </p:cNvPr>
          <p:cNvSpPr/>
          <p:nvPr/>
        </p:nvSpPr>
        <p:spPr>
          <a:xfrm>
            <a:off x="5722966" y="4514693"/>
            <a:ext cx="993913" cy="41744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0046D-7609-47C1-ABF8-5FC8D7E499A3}"/>
              </a:ext>
            </a:extLst>
          </p:cNvPr>
          <p:cNvSpPr txBox="1"/>
          <p:nvPr/>
        </p:nvSpPr>
        <p:spPr>
          <a:xfrm>
            <a:off x="7921487" y="1162078"/>
            <a:ext cx="1035959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Project</a:t>
            </a:r>
            <a:endParaRPr lang="ko-KR" altLang="en-US" sz="1600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36F013EE-9513-426C-9316-F416889A5FD2}"/>
              </a:ext>
            </a:extLst>
          </p:cNvPr>
          <p:cNvSpPr txBox="1"/>
          <p:nvPr/>
        </p:nvSpPr>
        <p:spPr>
          <a:xfrm>
            <a:off x="6961598" y="3002587"/>
            <a:ext cx="1886068" cy="1722303"/>
          </a:xfrm>
          <a:prstGeom prst="rect">
            <a:avLst/>
          </a:prstGeom>
          <a:solidFill>
            <a:srgbClr val="6D30DC">
              <a:alpha val="20000"/>
            </a:srgb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2FDA1E1-B39C-4790-9DA7-AE4860154141}"/>
              </a:ext>
            </a:extLst>
          </p:cNvPr>
          <p:cNvSpPr txBox="1"/>
          <p:nvPr/>
        </p:nvSpPr>
        <p:spPr>
          <a:xfrm>
            <a:off x="2140313" y="957251"/>
            <a:ext cx="1779773" cy="1761039"/>
          </a:xfrm>
          <a:prstGeom prst="rect">
            <a:avLst/>
          </a:prstGeom>
          <a:solidFill>
            <a:srgbClr val="C00000">
              <a:alpha val="20000"/>
            </a:srgb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D53BEE2-E51A-406B-9006-045053C60DD3}"/>
              </a:ext>
            </a:extLst>
          </p:cNvPr>
          <p:cNvSpPr txBox="1"/>
          <p:nvPr/>
        </p:nvSpPr>
        <p:spPr>
          <a:xfrm>
            <a:off x="5064726" y="3002587"/>
            <a:ext cx="1779772" cy="1722303"/>
          </a:xfrm>
          <a:prstGeom prst="rect">
            <a:avLst/>
          </a:prstGeom>
          <a:solidFill>
            <a:schemeClr val="tx1">
              <a:lumMod val="90000"/>
              <a:lumOff val="10000"/>
              <a:alpha val="20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96E3D12-5E38-4D89-87EE-FCA55F2B2001}"/>
              </a:ext>
            </a:extLst>
          </p:cNvPr>
          <p:cNvSpPr txBox="1"/>
          <p:nvPr/>
        </p:nvSpPr>
        <p:spPr>
          <a:xfrm>
            <a:off x="3186012" y="3002587"/>
            <a:ext cx="1779772" cy="1722303"/>
          </a:xfrm>
          <a:prstGeom prst="rect">
            <a:avLst/>
          </a:prstGeom>
          <a:solidFill>
            <a:srgbClr val="00B050">
              <a:alpha val="20000"/>
            </a:srgb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0229F12-35F2-4BC8-BC53-AABCCB31286E}"/>
              </a:ext>
            </a:extLst>
          </p:cNvPr>
          <p:cNvSpPr txBox="1"/>
          <p:nvPr/>
        </p:nvSpPr>
        <p:spPr>
          <a:xfrm>
            <a:off x="4032369" y="957251"/>
            <a:ext cx="1880885" cy="1761039"/>
          </a:xfrm>
          <a:prstGeom prst="rect">
            <a:avLst/>
          </a:prstGeom>
          <a:solidFill>
            <a:schemeClr val="bg2">
              <a:alpha val="20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F72AA78-4F8E-4E29-ABC9-9069DAD6B37E}"/>
              </a:ext>
            </a:extLst>
          </p:cNvPr>
          <p:cNvSpPr txBox="1"/>
          <p:nvPr/>
        </p:nvSpPr>
        <p:spPr>
          <a:xfrm>
            <a:off x="264235" y="957251"/>
            <a:ext cx="1779773" cy="1761039"/>
          </a:xfrm>
          <a:prstGeom prst="rect">
            <a:avLst/>
          </a:prstGeom>
          <a:solidFill>
            <a:srgbClr val="40CCC5">
              <a:alpha val="20000"/>
            </a:srgb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8" name="Google Shape;3629;p71">
            <a:extLst>
              <a:ext uri="{FF2B5EF4-FFF2-40B4-BE49-F238E27FC236}">
                <a16:creationId xmlns:a16="http://schemas.microsoft.com/office/drawing/2014/main" id="{D9B5D114-363E-4324-AEFE-D6BAAEF36F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8188" y="1411681"/>
            <a:ext cx="752511" cy="342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altLang="ko-KR" sz="1200" dirty="0">
                <a:latin typeface="+mj-ea"/>
              </a:rPr>
              <a:t>CREW</a:t>
            </a:r>
          </a:p>
        </p:txBody>
      </p:sp>
      <p:sp>
        <p:nvSpPr>
          <p:cNvPr id="29" name="Google Shape;3632;p71">
            <a:extLst>
              <a:ext uri="{FF2B5EF4-FFF2-40B4-BE49-F238E27FC236}">
                <a16:creationId xmlns:a16="http://schemas.microsoft.com/office/drawing/2014/main" id="{A7D36DC3-39AA-4DDD-A0EB-D1A2808097C6}"/>
              </a:ext>
            </a:extLst>
          </p:cNvPr>
          <p:cNvSpPr txBox="1">
            <a:spLocks/>
          </p:cNvSpPr>
          <p:nvPr/>
        </p:nvSpPr>
        <p:spPr>
          <a:xfrm>
            <a:off x="740934" y="1023777"/>
            <a:ext cx="829463" cy="279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ko-KR" altLang="en-US" b="1" dirty="0">
                <a:latin typeface="+mj-ea"/>
                <a:ea typeface="+mj-ea"/>
              </a:rPr>
              <a:t>김우중</a:t>
            </a:r>
          </a:p>
        </p:txBody>
      </p:sp>
      <p:cxnSp>
        <p:nvCxnSpPr>
          <p:cNvPr id="30" name="Google Shape;3635;p71">
            <a:extLst>
              <a:ext uri="{FF2B5EF4-FFF2-40B4-BE49-F238E27FC236}">
                <a16:creationId xmlns:a16="http://schemas.microsoft.com/office/drawing/2014/main" id="{EE5FA075-6B18-4D3D-84D7-659207E1B140}"/>
              </a:ext>
            </a:extLst>
          </p:cNvPr>
          <p:cNvCxnSpPr>
            <a:cxnSpLocks/>
          </p:cNvCxnSpPr>
          <p:nvPr/>
        </p:nvCxnSpPr>
        <p:spPr>
          <a:xfrm>
            <a:off x="216727" y="1535374"/>
            <a:ext cx="1" cy="1182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3635;p71">
            <a:extLst>
              <a:ext uri="{FF2B5EF4-FFF2-40B4-BE49-F238E27FC236}">
                <a16:creationId xmlns:a16="http://schemas.microsoft.com/office/drawing/2014/main" id="{A7542359-7D91-44BE-8B62-0D27FF1AB9DC}"/>
              </a:ext>
            </a:extLst>
          </p:cNvPr>
          <p:cNvCxnSpPr>
            <a:cxnSpLocks/>
          </p:cNvCxnSpPr>
          <p:nvPr/>
        </p:nvCxnSpPr>
        <p:spPr>
          <a:xfrm>
            <a:off x="2092160" y="1535374"/>
            <a:ext cx="1" cy="1182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3629;p71">
            <a:extLst>
              <a:ext uri="{FF2B5EF4-FFF2-40B4-BE49-F238E27FC236}">
                <a16:creationId xmlns:a16="http://schemas.microsoft.com/office/drawing/2014/main" id="{BB2404EB-55AA-44E6-A96D-08745D418073}"/>
              </a:ext>
            </a:extLst>
          </p:cNvPr>
          <p:cNvSpPr txBox="1">
            <a:spLocks/>
          </p:cNvSpPr>
          <p:nvPr/>
        </p:nvSpPr>
        <p:spPr>
          <a:xfrm>
            <a:off x="352931" y="1792157"/>
            <a:ext cx="1603026" cy="79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buFont typeface="Livvic"/>
              <a:buNone/>
            </a:pPr>
            <a:r>
              <a:rPr lang="en-US" altLang="ko-KR" dirty="0">
                <a:latin typeface="+mn-ea"/>
                <a:ea typeface="+mn-ea"/>
              </a:rPr>
              <a:t>DB </a:t>
            </a:r>
            <a:r>
              <a:rPr lang="ko-KR" altLang="en-US" dirty="0">
                <a:latin typeface="+mn-ea"/>
                <a:ea typeface="+mn-ea"/>
              </a:rPr>
              <a:t>설계 및 관리</a:t>
            </a:r>
            <a:endParaRPr lang="en-US" altLang="ko-KR" dirty="0">
              <a:latin typeface="+mn-ea"/>
              <a:ea typeface="+mn-ea"/>
            </a:endParaRPr>
          </a:p>
          <a:p>
            <a:pPr marL="0" indent="0" algn="ctr">
              <a:buFont typeface="Livvic"/>
              <a:buNone/>
            </a:pPr>
            <a:r>
              <a:rPr lang="ko-KR" altLang="en-US" dirty="0">
                <a:latin typeface="+mn-ea"/>
                <a:ea typeface="+mn-ea"/>
              </a:rPr>
              <a:t>관리자 페이지 </a:t>
            </a:r>
            <a:endParaRPr lang="en-US" altLang="ko-KR" dirty="0">
              <a:latin typeface="+mn-ea"/>
              <a:ea typeface="+mn-ea"/>
            </a:endParaRPr>
          </a:p>
          <a:p>
            <a:pPr marL="0" indent="0" algn="ctr">
              <a:buFont typeface="Livvic"/>
              <a:buNone/>
            </a:pPr>
            <a:r>
              <a:rPr lang="ko-KR" altLang="en-US" dirty="0">
                <a:latin typeface="+mn-ea"/>
                <a:ea typeface="+mn-ea"/>
              </a:rPr>
              <a:t>스프링 이관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62" name="Google Shape;3628;p71">
            <a:extLst>
              <a:ext uri="{FF2B5EF4-FFF2-40B4-BE49-F238E27FC236}">
                <a16:creationId xmlns:a16="http://schemas.microsoft.com/office/drawing/2014/main" id="{D1C99E5E-96A2-4A53-8F88-E06CD5CC6F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193" y="219712"/>
            <a:ext cx="24824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spc="-150" dirty="0">
                <a:latin typeface="+mj-ea"/>
                <a:ea typeface="+mj-ea"/>
              </a:rPr>
              <a:t>업무 분담</a:t>
            </a:r>
            <a:endParaRPr sz="3200" b="1" spc="-150" dirty="0">
              <a:latin typeface="+mj-ea"/>
              <a:ea typeface="+mj-ea"/>
            </a:endParaRPr>
          </a:p>
        </p:txBody>
      </p:sp>
      <p:sp>
        <p:nvSpPr>
          <p:cNvPr id="63" name="Google Shape;3200;p49">
            <a:extLst>
              <a:ext uri="{FF2B5EF4-FFF2-40B4-BE49-F238E27FC236}">
                <a16:creationId xmlns:a16="http://schemas.microsoft.com/office/drawing/2014/main" id="{E343C398-6436-4E53-B9A4-48C1E4BB115F}"/>
              </a:ext>
            </a:extLst>
          </p:cNvPr>
          <p:cNvSpPr txBox="1">
            <a:spLocks/>
          </p:cNvSpPr>
          <p:nvPr/>
        </p:nvSpPr>
        <p:spPr>
          <a:xfrm>
            <a:off x="173297" y="293494"/>
            <a:ext cx="543896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01</a:t>
            </a:r>
          </a:p>
        </p:txBody>
      </p:sp>
      <p:cxnSp>
        <p:nvCxnSpPr>
          <p:cNvPr id="65" name="Google Shape;3635;p71">
            <a:extLst>
              <a:ext uri="{FF2B5EF4-FFF2-40B4-BE49-F238E27FC236}">
                <a16:creationId xmlns:a16="http://schemas.microsoft.com/office/drawing/2014/main" id="{A067779E-2B80-47E0-85AC-A9FED0418A95}"/>
              </a:ext>
            </a:extLst>
          </p:cNvPr>
          <p:cNvCxnSpPr>
            <a:cxnSpLocks/>
          </p:cNvCxnSpPr>
          <p:nvPr/>
        </p:nvCxnSpPr>
        <p:spPr>
          <a:xfrm>
            <a:off x="3967593" y="1535374"/>
            <a:ext cx="1" cy="1182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3629;p71">
            <a:extLst>
              <a:ext uri="{FF2B5EF4-FFF2-40B4-BE49-F238E27FC236}">
                <a16:creationId xmlns:a16="http://schemas.microsoft.com/office/drawing/2014/main" id="{23FED76D-0AE7-4403-8DE9-D45B37A637A3}"/>
              </a:ext>
            </a:extLst>
          </p:cNvPr>
          <p:cNvSpPr txBox="1">
            <a:spLocks/>
          </p:cNvSpPr>
          <p:nvPr/>
        </p:nvSpPr>
        <p:spPr>
          <a:xfrm>
            <a:off x="2656744" y="1411681"/>
            <a:ext cx="752511" cy="342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buFont typeface="Livvic"/>
              <a:buNone/>
            </a:pPr>
            <a:r>
              <a:rPr lang="en-US" altLang="ko-KR">
                <a:latin typeface="+mj-ea"/>
              </a:rPr>
              <a:t>CREW</a:t>
            </a:r>
            <a:endParaRPr lang="en-US" altLang="ko-KR" dirty="0">
              <a:latin typeface="+mj-ea"/>
            </a:endParaRPr>
          </a:p>
        </p:txBody>
      </p:sp>
      <p:sp>
        <p:nvSpPr>
          <p:cNvPr id="69" name="Google Shape;3632;p71">
            <a:extLst>
              <a:ext uri="{FF2B5EF4-FFF2-40B4-BE49-F238E27FC236}">
                <a16:creationId xmlns:a16="http://schemas.microsoft.com/office/drawing/2014/main" id="{A912225E-D862-4757-9E5B-4CA0C4525530}"/>
              </a:ext>
            </a:extLst>
          </p:cNvPr>
          <p:cNvSpPr txBox="1">
            <a:spLocks/>
          </p:cNvSpPr>
          <p:nvPr/>
        </p:nvSpPr>
        <p:spPr>
          <a:xfrm>
            <a:off x="2619490" y="1023777"/>
            <a:ext cx="829463" cy="279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ko-KR" altLang="en-US" b="1" dirty="0" err="1">
                <a:latin typeface="+mj-ea"/>
                <a:ea typeface="+mj-ea"/>
              </a:rPr>
              <a:t>김호철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70" name="Google Shape;3629;p71">
            <a:extLst>
              <a:ext uri="{FF2B5EF4-FFF2-40B4-BE49-F238E27FC236}">
                <a16:creationId xmlns:a16="http://schemas.microsoft.com/office/drawing/2014/main" id="{FA39F83D-3420-4BCC-B275-05FCCAFE004A}"/>
              </a:ext>
            </a:extLst>
          </p:cNvPr>
          <p:cNvSpPr txBox="1">
            <a:spLocks/>
          </p:cNvSpPr>
          <p:nvPr/>
        </p:nvSpPr>
        <p:spPr>
          <a:xfrm>
            <a:off x="2240855" y="1792157"/>
            <a:ext cx="1584290" cy="79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buFont typeface="Livvic"/>
              <a:buNone/>
            </a:pPr>
            <a:r>
              <a:rPr lang="ko-KR" altLang="en-US" dirty="0">
                <a:latin typeface="+mn-ea"/>
                <a:ea typeface="+mn-ea"/>
              </a:rPr>
              <a:t>웹</a:t>
            </a:r>
            <a:r>
              <a:rPr lang="en-US" altLang="ko-KR" dirty="0">
                <a:latin typeface="+mn-ea"/>
                <a:ea typeface="+mn-ea"/>
              </a:rPr>
              <a:t>&amp;</a:t>
            </a:r>
            <a:r>
              <a:rPr lang="ko-KR" altLang="en-US" dirty="0">
                <a:latin typeface="+mn-ea"/>
                <a:ea typeface="+mn-ea"/>
              </a:rPr>
              <a:t>앱 </a:t>
            </a:r>
            <a:r>
              <a:rPr lang="en-US" altLang="ko-KR" dirty="0">
                <a:latin typeface="+mn-ea"/>
                <a:ea typeface="+mn-ea"/>
              </a:rPr>
              <a:t>UI</a:t>
            </a:r>
          </a:p>
          <a:p>
            <a:pPr marL="0" indent="0" algn="ctr">
              <a:buFont typeface="Livvic"/>
              <a:buNone/>
            </a:pPr>
            <a:r>
              <a:rPr lang="ko-KR" altLang="en-US" dirty="0">
                <a:latin typeface="+mn-ea"/>
                <a:ea typeface="+mn-ea"/>
              </a:rPr>
              <a:t>마이 페이지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71" name="Google Shape;3629;p71">
            <a:extLst>
              <a:ext uri="{FF2B5EF4-FFF2-40B4-BE49-F238E27FC236}">
                <a16:creationId xmlns:a16="http://schemas.microsoft.com/office/drawing/2014/main" id="{B22CA7DC-522C-4CE4-BF2D-7FB1EC35A0B0}"/>
              </a:ext>
            </a:extLst>
          </p:cNvPr>
          <p:cNvSpPr txBox="1">
            <a:spLocks/>
          </p:cNvSpPr>
          <p:nvPr/>
        </p:nvSpPr>
        <p:spPr>
          <a:xfrm>
            <a:off x="4603603" y="1411681"/>
            <a:ext cx="752511" cy="342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buFont typeface="Livvic"/>
              <a:buNone/>
            </a:pPr>
            <a:r>
              <a:rPr lang="en-US" altLang="ko-KR" dirty="0">
                <a:latin typeface="+mj-ea"/>
              </a:rPr>
              <a:t>PL</a:t>
            </a:r>
          </a:p>
        </p:txBody>
      </p:sp>
      <p:sp>
        <p:nvSpPr>
          <p:cNvPr id="72" name="Google Shape;3632;p71">
            <a:extLst>
              <a:ext uri="{FF2B5EF4-FFF2-40B4-BE49-F238E27FC236}">
                <a16:creationId xmlns:a16="http://schemas.microsoft.com/office/drawing/2014/main" id="{F34ED42B-F8D1-47A2-9DC0-4C028245B9BB}"/>
              </a:ext>
            </a:extLst>
          </p:cNvPr>
          <p:cNvSpPr txBox="1">
            <a:spLocks/>
          </p:cNvSpPr>
          <p:nvPr/>
        </p:nvSpPr>
        <p:spPr>
          <a:xfrm>
            <a:off x="4566349" y="1023777"/>
            <a:ext cx="829463" cy="279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ko-KR" altLang="en-US" b="1" dirty="0" err="1">
                <a:latin typeface="+mj-ea"/>
                <a:ea typeface="+mj-ea"/>
              </a:rPr>
              <a:t>김환이</a:t>
            </a:r>
            <a:endParaRPr lang="ko-KR" altLang="en-US" b="1" dirty="0">
              <a:latin typeface="+mj-ea"/>
              <a:ea typeface="+mj-ea"/>
            </a:endParaRPr>
          </a:p>
        </p:txBody>
      </p:sp>
      <p:cxnSp>
        <p:nvCxnSpPr>
          <p:cNvPr id="74" name="Google Shape;3635;p71">
            <a:extLst>
              <a:ext uri="{FF2B5EF4-FFF2-40B4-BE49-F238E27FC236}">
                <a16:creationId xmlns:a16="http://schemas.microsoft.com/office/drawing/2014/main" id="{0D7656BA-ADAE-4F25-891F-1793F908C26C}"/>
              </a:ext>
            </a:extLst>
          </p:cNvPr>
          <p:cNvCxnSpPr>
            <a:cxnSpLocks/>
          </p:cNvCxnSpPr>
          <p:nvPr/>
        </p:nvCxnSpPr>
        <p:spPr>
          <a:xfrm>
            <a:off x="5979228" y="1535374"/>
            <a:ext cx="1" cy="1182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3629;p71">
            <a:extLst>
              <a:ext uri="{FF2B5EF4-FFF2-40B4-BE49-F238E27FC236}">
                <a16:creationId xmlns:a16="http://schemas.microsoft.com/office/drawing/2014/main" id="{D627071F-0EA0-44B2-920F-ABE1C759B4AC}"/>
              </a:ext>
            </a:extLst>
          </p:cNvPr>
          <p:cNvSpPr txBox="1">
            <a:spLocks/>
          </p:cNvSpPr>
          <p:nvPr/>
        </p:nvSpPr>
        <p:spPr>
          <a:xfrm>
            <a:off x="3697049" y="3409814"/>
            <a:ext cx="752511" cy="342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buFont typeface="Livvic"/>
              <a:buNone/>
            </a:pPr>
            <a:r>
              <a:rPr lang="en-US" altLang="ko-KR" dirty="0">
                <a:latin typeface="+mj-ea"/>
              </a:rPr>
              <a:t>PL</a:t>
            </a:r>
          </a:p>
        </p:txBody>
      </p:sp>
      <p:sp>
        <p:nvSpPr>
          <p:cNvPr id="76" name="Google Shape;3632;p71">
            <a:extLst>
              <a:ext uri="{FF2B5EF4-FFF2-40B4-BE49-F238E27FC236}">
                <a16:creationId xmlns:a16="http://schemas.microsoft.com/office/drawing/2014/main" id="{DB78F554-4D46-4D5A-88B2-FD5475372DE6}"/>
              </a:ext>
            </a:extLst>
          </p:cNvPr>
          <p:cNvSpPr txBox="1">
            <a:spLocks/>
          </p:cNvSpPr>
          <p:nvPr/>
        </p:nvSpPr>
        <p:spPr>
          <a:xfrm>
            <a:off x="3659795" y="3021910"/>
            <a:ext cx="829463" cy="279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ko-KR" altLang="en-US" b="1" dirty="0" err="1">
                <a:latin typeface="+mj-ea"/>
                <a:ea typeface="+mj-ea"/>
              </a:rPr>
              <a:t>양혜린</a:t>
            </a:r>
            <a:endParaRPr lang="ko-KR" altLang="en-US" b="1" dirty="0">
              <a:latin typeface="+mj-ea"/>
              <a:ea typeface="+mj-ea"/>
            </a:endParaRPr>
          </a:p>
        </p:txBody>
      </p:sp>
      <p:cxnSp>
        <p:nvCxnSpPr>
          <p:cNvPr id="77" name="Google Shape;3635;p71">
            <a:extLst>
              <a:ext uri="{FF2B5EF4-FFF2-40B4-BE49-F238E27FC236}">
                <a16:creationId xmlns:a16="http://schemas.microsoft.com/office/drawing/2014/main" id="{1A192F9A-909D-4D2E-AEE9-2EC6B85D34D7}"/>
              </a:ext>
            </a:extLst>
          </p:cNvPr>
          <p:cNvCxnSpPr>
            <a:cxnSpLocks/>
          </p:cNvCxnSpPr>
          <p:nvPr/>
        </p:nvCxnSpPr>
        <p:spPr>
          <a:xfrm>
            <a:off x="3135588" y="3533507"/>
            <a:ext cx="1" cy="1182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3635;p71">
            <a:extLst>
              <a:ext uri="{FF2B5EF4-FFF2-40B4-BE49-F238E27FC236}">
                <a16:creationId xmlns:a16="http://schemas.microsoft.com/office/drawing/2014/main" id="{F710CD84-4ADC-47C9-B786-0372D00638B0}"/>
              </a:ext>
            </a:extLst>
          </p:cNvPr>
          <p:cNvCxnSpPr>
            <a:cxnSpLocks/>
          </p:cNvCxnSpPr>
          <p:nvPr/>
        </p:nvCxnSpPr>
        <p:spPr>
          <a:xfrm>
            <a:off x="5011021" y="3533507"/>
            <a:ext cx="1" cy="1182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3635;p71">
            <a:extLst>
              <a:ext uri="{FF2B5EF4-FFF2-40B4-BE49-F238E27FC236}">
                <a16:creationId xmlns:a16="http://schemas.microsoft.com/office/drawing/2014/main" id="{312BF128-1F4F-46D2-B00B-968A38A6A25D}"/>
              </a:ext>
            </a:extLst>
          </p:cNvPr>
          <p:cNvCxnSpPr>
            <a:cxnSpLocks/>
          </p:cNvCxnSpPr>
          <p:nvPr/>
        </p:nvCxnSpPr>
        <p:spPr>
          <a:xfrm>
            <a:off x="6894921" y="3533507"/>
            <a:ext cx="1" cy="1182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3629;p71">
            <a:extLst>
              <a:ext uri="{FF2B5EF4-FFF2-40B4-BE49-F238E27FC236}">
                <a16:creationId xmlns:a16="http://schemas.microsoft.com/office/drawing/2014/main" id="{8BEDD349-4174-48A6-9D3A-60F6A2DAD97F}"/>
              </a:ext>
            </a:extLst>
          </p:cNvPr>
          <p:cNvSpPr txBox="1">
            <a:spLocks/>
          </p:cNvSpPr>
          <p:nvPr/>
        </p:nvSpPr>
        <p:spPr>
          <a:xfrm>
            <a:off x="5575605" y="3409814"/>
            <a:ext cx="752511" cy="342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buFont typeface="Livvic"/>
              <a:buNone/>
            </a:pPr>
            <a:r>
              <a:rPr lang="en-US" altLang="ko-KR">
                <a:latin typeface="+mj-ea"/>
              </a:rPr>
              <a:t>CREW</a:t>
            </a:r>
            <a:endParaRPr lang="en-US" altLang="ko-KR" dirty="0">
              <a:latin typeface="+mj-ea"/>
            </a:endParaRPr>
          </a:p>
        </p:txBody>
      </p:sp>
      <p:sp>
        <p:nvSpPr>
          <p:cNvPr id="82" name="Google Shape;3632;p71">
            <a:extLst>
              <a:ext uri="{FF2B5EF4-FFF2-40B4-BE49-F238E27FC236}">
                <a16:creationId xmlns:a16="http://schemas.microsoft.com/office/drawing/2014/main" id="{B630E525-0B5E-41BC-AB64-005A3324D994}"/>
              </a:ext>
            </a:extLst>
          </p:cNvPr>
          <p:cNvSpPr txBox="1">
            <a:spLocks/>
          </p:cNvSpPr>
          <p:nvPr/>
        </p:nvSpPr>
        <p:spPr>
          <a:xfrm>
            <a:off x="5538351" y="3021910"/>
            <a:ext cx="829463" cy="279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ko-KR" altLang="en-US" b="1" dirty="0" err="1">
                <a:latin typeface="+mj-ea"/>
                <a:ea typeface="+mj-ea"/>
              </a:rPr>
              <a:t>윤주연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84" name="Google Shape;3629;p71">
            <a:extLst>
              <a:ext uri="{FF2B5EF4-FFF2-40B4-BE49-F238E27FC236}">
                <a16:creationId xmlns:a16="http://schemas.microsoft.com/office/drawing/2014/main" id="{97DD4AF3-F291-430C-9E14-1F92DC2E529F}"/>
              </a:ext>
            </a:extLst>
          </p:cNvPr>
          <p:cNvSpPr txBox="1">
            <a:spLocks/>
          </p:cNvSpPr>
          <p:nvPr/>
        </p:nvSpPr>
        <p:spPr>
          <a:xfrm>
            <a:off x="7531113" y="3409814"/>
            <a:ext cx="752511" cy="342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buFont typeface="Livvic"/>
              <a:buNone/>
            </a:pPr>
            <a:r>
              <a:rPr lang="en-US" altLang="ko-KR" dirty="0">
                <a:latin typeface="+mj-ea"/>
              </a:rPr>
              <a:t>PM</a:t>
            </a:r>
          </a:p>
        </p:txBody>
      </p:sp>
      <p:sp>
        <p:nvSpPr>
          <p:cNvPr id="85" name="Google Shape;3632;p71">
            <a:extLst>
              <a:ext uri="{FF2B5EF4-FFF2-40B4-BE49-F238E27FC236}">
                <a16:creationId xmlns:a16="http://schemas.microsoft.com/office/drawing/2014/main" id="{40B2C550-5754-44E7-96C5-2BA10F2841A3}"/>
              </a:ext>
            </a:extLst>
          </p:cNvPr>
          <p:cNvSpPr txBox="1">
            <a:spLocks/>
          </p:cNvSpPr>
          <p:nvPr/>
        </p:nvSpPr>
        <p:spPr>
          <a:xfrm>
            <a:off x="7493859" y="3021910"/>
            <a:ext cx="829463" cy="279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ko-KR" altLang="en-US" b="1" dirty="0">
                <a:latin typeface="+mj-ea"/>
                <a:ea typeface="+mj-ea"/>
              </a:rPr>
              <a:t>한영진</a:t>
            </a:r>
          </a:p>
        </p:txBody>
      </p:sp>
      <p:cxnSp>
        <p:nvCxnSpPr>
          <p:cNvPr id="87" name="Google Shape;3635;p71">
            <a:extLst>
              <a:ext uri="{FF2B5EF4-FFF2-40B4-BE49-F238E27FC236}">
                <a16:creationId xmlns:a16="http://schemas.microsoft.com/office/drawing/2014/main" id="{7A7DA0C6-6A51-4E1C-A68F-51D17CC663A2}"/>
              </a:ext>
            </a:extLst>
          </p:cNvPr>
          <p:cNvCxnSpPr>
            <a:cxnSpLocks/>
          </p:cNvCxnSpPr>
          <p:nvPr/>
        </p:nvCxnSpPr>
        <p:spPr>
          <a:xfrm>
            <a:off x="8898089" y="3533507"/>
            <a:ext cx="1" cy="1182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Google Shape;3629;p71">
            <a:extLst>
              <a:ext uri="{FF2B5EF4-FFF2-40B4-BE49-F238E27FC236}">
                <a16:creationId xmlns:a16="http://schemas.microsoft.com/office/drawing/2014/main" id="{09C00A46-8D0C-487A-AAE9-9889587B93BE}"/>
              </a:ext>
            </a:extLst>
          </p:cNvPr>
          <p:cNvSpPr txBox="1">
            <a:spLocks/>
          </p:cNvSpPr>
          <p:nvPr/>
        </p:nvSpPr>
        <p:spPr>
          <a:xfrm>
            <a:off x="3895369" y="1792157"/>
            <a:ext cx="2149832" cy="79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buFont typeface="Livvic"/>
              <a:buNone/>
            </a:pPr>
            <a:r>
              <a:rPr lang="ko-KR" altLang="en-US" dirty="0">
                <a:latin typeface="+mn-ea"/>
                <a:ea typeface="+mn-ea"/>
              </a:rPr>
              <a:t>채팅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스프링 이관</a:t>
            </a:r>
            <a:endParaRPr lang="en-US" altLang="ko-KR" dirty="0">
              <a:latin typeface="+mn-ea"/>
              <a:ea typeface="+mn-ea"/>
            </a:endParaRPr>
          </a:p>
          <a:p>
            <a:pPr marL="0" indent="0" algn="ctr">
              <a:buFont typeface="Livvic"/>
              <a:buNone/>
            </a:pPr>
            <a:r>
              <a:rPr lang="ko-KR" altLang="en-US" dirty="0" err="1">
                <a:latin typeface="+mn-ea"/>
                <a:ea typeface="+mn-ea"/>
              </a:rPr>
              <a:t>파이어베이스</a:t>
            </a:r>
            <a:r>
              <a:rPr lang="ko-KR" altLang="en-US" dirty="0">
                <a:latin typeface="+mn-ea"/>
                <a:ea typeface="+mn-ea"/>
              </a:rPr>
              <a:t> 설계 및 관리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API</a:t>
            </a:r>
            <a:r>
              <a:rPr lang="ko-KR" altLang="en-US" dirty="0">
                <a:latin typeface="+mn-ea"/>
                <a:ea typeface="+mn-ea"/>
              </a:rPr>
              <a:t>활용 및 기술지원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90" name="Google Shape;3629;p71">
            <a:extLst>
              <a:ext uri="{FF2B5EF4-FFF2-40B4-BE49-F238E27FC236}">
                <a16:creationId xmlns:a16="http://schemas.microsoft.com/office/drawing/2014/main" id="{8D71F6BB-6A47-4D71-B1EC-02A250AEF0FE}"/>
              </a:ext>
            </a:extLst>
          </p:cNvPr>
          <p:cNvSpPr txBox="1">
            <a:spLocks/>
          </p:cNvSpPr>
          <p:nvPr/>
        </p:nvSpPr>
        <p:spPr>
          <a:xfrm>
            <a:off x="3267681" y="3790290"/>
            <a:ext cx="1603026" cy="79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buFont typeface="Livvic"/>
              <a:buNone/>
            </a:pPr>
            <a:r>
              <a:rPr lang="en-US" altLang="ko-KR" dirty="0">
                <a:latin typeface="+mn-ea"/>
                <a:ea typeface="+mn-ea"/>
              </a:rPr>
              <a:t>POJO </a:t>
            </a:r>
            <a:r>
              <a:rPr lang="ko-KR" altLang="en-US" dirty="0">
                <a:latin typeface="+mn-ea"/>
                <a:ea typeface="+mn-ea"/>
              </a:rPr>
              <a:t>조립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스프링 이관 주도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웹 </a:t>
            </a:r>
            <a:r>
              <a:rPr lang="en-US" altLang="ko-KR" dirty="0">
                <a:latin typeface="+mn-ea"/>
                <a:ea typeface="+mn-ea"/>
              </a:rPr>
              <a:t>UI </a:t>
            </a:r>
          </a:p>
        </p:txBody>
      </p:sp>
      <p:sp>
        <p:nvSpPr>
          <p:cNvPr id="91" name="Google Shape;3629;p71">
            <a:extLst>
              <a:ext uri="{FF2B5EF4-FFF2-40B4-BE49-F238E27FC236}">
                <a16:creationId xmlns:a16="http://schemas.microsoft.com/office/drawing/2014/main" id="{416DEA63-3AE5-464F-85D5-603D29D55EEA}"/>
              </a:ext>
            </a:extLst>
          </p:cNvPr>
          <p:cNvSpPr txBox="1">
            <a:spLocks/>
          </p:cNvSpPr>
          <p:nvPr/>
        </p:nvSpPr>
        <p:spPr>
          <a:xfrm>
            <a:off x="5161849" y="3790290"/>
            <a:ext cx="1584290" cy="79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buNone/>
            </a:pPr>
            <a:r>
              <a:rPr lang="en-US" altLang="ko-KR" sz="1100" dirty="0">
                <a:latin typeface="+mn-ea"/>
                <a:ea typeface="+mn-ea"/>
              </a:rPr>
              <a:t>DB </a:t>
            </a:r>
            <a:r>
              <a:rPr lang="ko-KR" altLang="en-US" sz="1100" dirty="0">
                <a:latin typeface="+mn-ea"/>
                <a:ea typeface="+mn-ea"/>
              </a:rPr>
              <a:t>설계 및 관리</a:t>
            </a:r>
            <a:br>
              <a:rPr lang="en-US" altLang="ko-KR" sz="1100" dirty="0">
                <a:latin typeface="+mn-ea"/>
                <a:ea typeface="+mn-ea"/>
              </a:rPr>
            </a:br>
            <a:r>
              <a:rPr lang="ko-KR" altLang="en-US" sz="1100" dirty="0">
                <a:latin typeface="+mn-ea"/>
                <a:ea typeface="+mn-ea"/>
              </a:rPr>
              <a:t>데이터 수집</a:t>
            </a:r>
            <a:endParaRPr lang="en-US" altLang="ko-KR" sz="1100" dirty="0">
              <a:latin typeface="+mn-ea"/>
              <a:ea typeface="+mn-ea"/>
            </a:endParaRPr>
          </a:p>
        </p:txBody>
      </p:sp>
      <p:sp>
        <p:nvSpPr>
          <p:cNvPr id="92" name="Google Shape;3629;p71">
            <a:extLst>
              <a:ext uri="{FF2B5EF4-FFF2-40B4-BE49-F238E27FC236}">
                <a16:creationId xmlns:a16="http://schemas.microsoft.com/office/drawing/2014/main" id="{7BBA8C80-1FB2-4442-843A-D33B76815836}"/>
              </a:ext>
            </a:extLst>
          </p:cNvPr>
          <p:cNvSpPr txBox="1">
            <a:spLocks/>
          </p:cNvSpPr>
          <p:nvPr/>
        </p:nvSpPr>
        <p:spPr>
          <a:xfrm>
            <a:off x="7024792" y="3790290"/>
            <a:ext cx="1732981" cy="79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buFont typeface="Livvic"/>
              <a:buNone/>
            </a:pPr>
            <a:r>
              <a:rPr lang="ko-KR" altLang="en-US" dirty="0">
                <a:latin typeface="+mn-ea"/>
                <a:ea typeface="+mn-ea"/>
              </a:rPr>
              <a:t>솔루션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웹</a:t>
            </a:r>
            <a:r>
              <a:rPr lang="en-US" altLang="ko-KR" dirty="0">
                <a:latin typeface="+mn-ea"/>
                <a:ea typeface="+mn-ea"/>
              </a:rPr>
              <a:t>&amp;</a:t>
            </a:r>
            <a:r>
              <a:rPr lang="ko-KR" altLang="en-US" dirty="0">
                <a:latin typeface="+mn-ea"/>
                <a:ea typeface="+mn-ea"/>
              </a:rPr>
              <a:t>앱 </a:t>
            </a:r>
            <a:r>
              <a:rPr lang="en-US" altLang="ko-KR" dirty="0">
                <a:latin typeface="+mn-ea"/>
                <a:ea typeface="+mn-ea"/>
              </a:rPr>
              <a:t>UI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GPS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PPT</a:t>
            </a:r>
            <a:r>
              <a:rPr lang="ko-KR" altLang="en-US" dirty="0">
                <a:latin typeface="+mn-ea"/>
                <a:ea typeface="+mn-ea"/>
              </a:rPr>
              <a:t>작성 및 발표</a:t>
            </a: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839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Google Shape;3374;p61"/>
          <p:cNvSpPr txBox="1">
            <a:spLocks noGrp="1"/>
          </p:cNvSpPr>
          <p:nvPr>
            <p:ph type="title" idx="2"/>
          </p:nvPr>
        </p:nvSpPr>
        <p:spPr>
          <a:xfrm>
            <a:off x="2638050" y="905989"/>
            <a:ext cx="38679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" name="Google Shape;3201;p49">
            <a:extLst>
              <a:ext uri="{FF2B5EF4-FFF2-40B4-BE49-F238E27FC236}">
                <a16:creationId xmlns:a16="http://schemas.microsoft.com/office/drawing/2014/main" id="{38C9AA9A-BAAF-412E-8EF4-33492D71D717}"/>
              </a:ext>
            </a:extLst>
          </p:cNvPr>
          <p:cNvSpPr txBox="1">
            <a:spLocks/>
          </p:cNvSpPr>
          <p:nvPr/>
        </p:nvSpPr>
        <p:spPr>
          <a:xfrm>
            <a:off x="3642002" y="2931627"/>
            <a:ext cx="3686547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4000" b="1" spc="-150" dirty="0">
                <a:latin typeface="+mj-ea"/>
                <a:ea typeface="+mj-ea"/>
              </a:rPr>
              <a:t>프로젝트 소개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1458DB-46F4-4DD1-814F-1DE160D1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52" y="254525"/>
            <a:ext cx="6120924" cy="4590693"/>
          </a:xfrm>
          <a:prstGeom prst="rect">
            <a:avLst/>
          </a:prstGeom>
        </p:spPr>
      </p:pic>
      <p:sp>
        <p:nvSpPr>
          <p:cNvPr id="35" name="Google Shape;3628;p71">
            <a:extLst>
              <a:ext uri="{FF2B5EF4-FFF2-40B4-BE49-F238E27FC236}">
                <a16:creationId xmlns:a16="http://schemas.microsoft.com/office/drawing/2014/main" id="{1E73B993-0568-48C3-A1A5-D4538073C658}"/>
              </a:ext>
            </a:extLst>
          </p:cNvPr>
          <p:cNvSpPr txBox="1">
            <a:spLocks/>
          </p:cNvSpPr>
          <p:nvPr/>
        </p:nvSpPr>
        <p:spPr>
          <a:xfrm>
            <a:off x="637025" y="254525"/>
            <a:ext cx="20538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ko"/>
              <a:buNone/>
              <a:defRPr sz="40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b="1" spc="-150">
                <a:latin typeface="+mj-ea"/>
                <a:ea typeface="+mj-ea"/>
              </a:rPr>
              <a:t>방향성</a:t>
            </a:r>
            <a:endParaRPr lang="ko-KR" altLang="en-US" sz="3200" b="1" spc="-150" dirty="0">
              <a:latin typeface="+mj-ea"/>
              <a:ea typeface="+mj-ea"/>
            </a:endParaRPr>
          </a:p>
        </p:txBody>
      </p:sp>
      <p:sp>
        <p:nvSpPr>
          <p:cNvPr id="36" name="Google Shape;3200;p49">
            <a:extLst>
              <a:ext uri="{FF2B5EF4-FFF2-40B4-BE49-F238E27FC236}">
                <a16:creationId xmlns:a16="http://schemas.microsoft.com/office/drawing/2014/main" id="{3FC96979-6EFF-40E4-95A9-8071352A0B84}"/>
              </a:ext>
            </a:extLst>
          </p:cNvPr>
          <p:cNvSpPr txBox="1">
            <a:spLocks/>
          </p:cNvSpPr>
          <p:nvPr/>
        </p:nvSpPr>
        <p:spPr>
          <a:xfrm>
            <a:off x="-126155" y="363728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</a:t>
            </a:r>
            <a:r>
              <a:rPr lang="en-US" altLang="ko-KR" sz="4000" dirty="0"/>
              <a:t>2</a:t>
            </a:r>
            <a:endParaRPr lang="en" sz="40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D95B124-4A88-49C8-B8E7-875FC94747D7}"/>
              </a:ext>
            </a:extLst>
          </p:cNvPr>
          <p:cNvSpPr/>
          <p:nvPr/>
        </p:nvSpPr>
        <p:spPr>
          <a:xfrm>
            <a:off x="255364" y="949702"/>
            <a:ext cx="2185686" cy="86621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배달 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1AC11F2-D860-47DD-9283-FAE67295EC96}"/>
              </a:ext>
            </a:extLst>
          </p:cNvPr>
          <p:cNvSpPr/>
          <p:nvPr/>
        </p:nvSpPr>
        <p:spPr>
          <a:xfrm>
            <a:off x="255364" y="1938395"/>
            <a:ext cx="2185686" cy="86621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음식 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F9BE05F-D39F-49EA-8227-A02853AB3C6F}"/>
              </a:ext>
            </a:extLst>
          </p:cNvPr>
          <p:cNvSpPr/>
          <p:nvPr/>
        </p:nvSpPr>
        <p:spPr>
          <a:xfrm>
            <a:off x="255364" y="2927088"/>
            <a:ext cx="2185686" cy="86621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자취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CF536F7-FAA5-44A0-9B8B-958B809CE4E6}"/>
              </a:ext>
            </a:extLst>
          </p:cNvPr>
          <p:cNvSpPr/>
          <p:nvPr/>
        </p:nvSpPr>
        <p:spPr>
          <a:xfrm>
            <a:off x="255364" y="3915781"/>
            <a:ext cx="2185686" cy="86621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우리 동네 </a:t>
            </a:r>
          </a:p>
        </p:txBody>
      </p:sp>
    </p:spTree>
    <p:extLst>
      <p:ext uri="{BB962C8B-B14F-4D97-AF65-F5344CB8AC3E}">
        <p14:creationId xmlns:p14="http://schemas.microsoft.com/office/powerpoint/2010/main" val="48830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801B7D5-AA75-4F78-959B-433BE2846E42}"/>
              </a:ext>
            </a:extLst>
          </p:cNvPr>
          <p:cNvCxnSpPr>
            <a:cxnSpLocks/>
          </p:cNvCxnSpPr>
          <p:nvPr/>
        </p:nvCxnSpPr>
        <p:spPr>
          <a:xfrm>
            <a:off x="1121308" y="3524111"/>
            <a:ext cx="0" cy="17553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40C5EC7-5E1A-4DC5-A46C-CED93D7874AA}"/>
              </a:ext>
            </a:extLst>
          </p:cNvPr>
          <p:cNvSpPr txBox="1"/>
          <p:nvPr/>
        </p:nvSpPr>
        <p:spPr>
          <a:xfrm>
            <a:off x="1321542" y="336317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2000</a:t>
            </a:r>
            <a:r>
              <a:rPr lang="ko-KR" altLang="en-US" b="1" dirty="0">
                <a:latin typeface="+mj-ea"/>
                <a:ea typeface="+mj-ea"/>
              </a:rPr>
              <a:t>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32F995-E7AE-4AF8-A2BD-79F035C57FDF}"/>
              </a:ext>
            </a:extLst>
          </p:cNvPr>
          <p:cNvSpPr txBox="1"/>
          <p:nvPr/>
        </p:nvSpPr>
        <p:spPr>
          <a:xfrm>
            <a:off x="1321542" y="3697270"/>
            <a:ext cx="136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인 가구 비율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15.5%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BD019AF-0BB3-46F0-8D22-4D6BD6713D8B}"/>
              </a:ext>
            </a:extLst>
          </p:cNvPr>
          <p:cNvCxnSpPr>
            <a:cxnSpLocks/>
          </p:cNvCxnSpPr>
          <p:nvPr/>
        </p:nvCxnSpPr>
        <p:spPr>
          <a:xfrm>
            <a:off x="3303854" y="2571750"/>
            <a:ext cx="0" cy="27077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A04008E-68CE-4DC0-85E1-3C5AE723677F}"/>
              </a:ext>
            </a:extLst>
          </p:cNvPr>
          <p:cNvSpPr txBox="1"/>
          <p:nvPr/>
        </p:nvSpPr>
        <p:spPr>
          <a:xfrm>
            <a:off x="3504088" y="241786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2010</a:t>
            </a:r>
            <a:r>
              <a:rPr lang="ko-KR" altLang="en-US" b="1" dirty="0">
                <a:latin typeface="+mj-ea"/>
                <a:ea typeface="+mj-ea"/>
              </a:rPr>
              <a:t>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24FE33-71FA-42EA-89E5-07ED24D0E8FC}"/>
              </a:ext>
            </a:extLst>
          </p:cNvPr>
          <p:cNvSpPr txBox="1"/>
          <p:nvPr/>
        </p:nvSpPr>
        <p:spPr>
          <a:xfrm>
            <a:off x="3504088" y="2751960"/>
            <a:ext cx="136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인 가구 비율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23.9%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5A776D3-8BD5-4E9E-8BE8-C6A44405E055}"/>
              </a:ext>
            </a:extLst>
          </p:cNvPr>
          <p:cNvCxnSpPr>
            <a:cxnSpLocks/>
          </p:cNvCxnSpPr>
          <p:nvPr/>
        </p:nvCxnSpPr>
        <p:spPr>
          <a:xfrm>
            <a:off x="5593191" y="1635241"/>
            <a:ext cx="0" cy="36442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FD91E3-3D4C-463A-BF0E-263381B38984}"/>
              </a:ext>
            </a:extLst>
          </p:cNvPr>
          <p:cNvSpPr txBox="1"/>
          <p:nvPr/>
        </p:nvSpPr>
        <p:spPr>
          <a:xfrm>
            <a:off x="5793425" y="1398697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2019</a:t>
            </a:r>
            <a:r>
              <a:rPr lang="ko-KR" altLang="en-US" b="1" dirty="0">
                <a:latin typeface="+mj-ea"/>
                <a:ea typeface="+mj-ea"/>
              </a:rPr>
              <a:t>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9AED9D-02EF-44B4-8759-390B5AD16DE6}"/>
              </a:ext>
            </a:extLst>
          </p:cNvPr>
          <p:cNvSpPr txBox="1"/>
          <p:nvPr/>
        </p:nvSpPr>
        <p:spPr>
          <a:xfrm>
            <a:off x="5793425" y="1732796"/>
            <a:ext cx="136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인 가구 비율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30.2%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95B18B-9455-497C-BC95-DABBB71CCC50}"/>
              </a:ext>
            </a:extLst>
          </p:cNvPr>
          <p:cNvSpPr/>
          <p:nvPr/>
        </p:nvSpPr>
        <p:spPr>
          <a:xfrm>
            <a:off x="3633745" y="3654493"/>
            <a:ext cx="5383033" cy="914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 b="1" dirty="0"/>
              <a:t>10</a:t>
            </a:r>
            <a:r>
              <a:rPr lang="ko-KR" altLang="en-US" sz="1800" b="1" dirty="0"/>
              <a:t>가구 중 </a:t>
            </a:r>
            <a:r>
              <a:rPr lang="en-US" altLang="ko-KR" sz="1800" b="1" dirty="0"/>
              <a:t>3</a:t>
            </a:r>
            <a:r>
              <a:rPr lang="ko-KR" altLang="en-US" sz="1800" b="1" dirty="0"/>
              <a:t>가구는 </a:t>
            </a:r>
            <a:r>
              <a:rPr lang="en-US" altLang="ko-KR" sz="1800" b="1" dirty="0"/>
              <a:t>1</a:t>
            </a:r>
            <a:r>
              <a:rPr lang="ko-KR" altLang="en-US" sz="1800" b="1" dirty="0"/>
              <a:t>인 가구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9D0D37C-6BDD-4D21-98A0-487AE2B6D286}"/>
              </a:ext>
            </a:extLst>
          </p:cNvPr>
          <p:cNvGrpSpPr/>
          <p:nvPr/>
        </p:nvGrpSpPr>
        <p:grpSpPr>
          <a:xfrm>
            <a:off x="273627" y="2249745"/>
            <a:ext cx="8617524" cy="1099044"/>
            <a:chOff x="184727" y="2462011"/>
            <a:chExt cx="8617524" cy="10990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481E488-B3EC-471D-8860-1B90A7699DCE}"/>
                </a:ext>
              </a:extLst>
            </p:cNvPr>
            <p:cNvSpPr/>
            <p:nvPr/>
          </p:nvSpPr>
          <p:spPr>
            <a:xfrm>
              <a:off x="184727" y="2462011"/>
              <a:ext cx="8617524" cy="109904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4202DF7-3C80-4AD0-9C46-6294918DB2CC}"/>
                </a:ext>
              </a:extLst>
            </p:cNvPr>
            <p:cNvGrpSpPr/>
            <p:nvPr/>
          </p:nvGrpSpPr>
          <p:grpSpPr>
            <a:xfrm>
              <a:off x="339029" y="2613764"/>
              <a:ext cx="8306208" cy="799612"/>
              <a:chOff x="486809" y="1602808"/>
              <a:chExt cx="9498599" cy="914400"/>
            </a:xfrm>
          </p:grpSpPr>
          <p:pic>
            <p:nvPicPr>
              <p:cNvPr id="28" name="그래픽 27" descr="주택">
                <a:extLst>
                  <a:ext uri="{FF2B5EF4-FFF2-40B4-BE49-F238E27FC236}">
                    <a16:creationId xmlns:a16="http://schemas.microsoft.com/office/drawing/2014/main" id="{2D0A5652-7738-43DA-B33D-F2A9EB6B0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6809" y="16028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6" name="그래픽 55" descr="주택">
                <a:extLst>
                  <a:ext uri="{FF2B5EF4-FFF2-40B4-BE49-F238E27FC236}">
                    <a16:creationId xmlns:a16="http://schemas.microsoft.com/office/drawing/2014/main" id="{88B3CAB2-E539-4C1E-87B2-5DC007417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45020" y="16028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7" name="그래픽 56" descr="주택">
                <a:extLst>
                  <a:ext uri="{FF2B5EF4-FFF2-40B4-BE49-F238E27FC236}">
                    <a16:creationId xmlns:a16="http://schemas.microsoft.com/office/drawing/2014/main" id="{F43687AF-E13B-4DAE-908C-23F6831BF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400087" y="16028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8" name="그래픽 57" descr="주택">
                <a:extLst>
                  <a:ext uri="{FF2B5EF4-FFF2-40B4-BE49-F238E27FC236}">
                    <a16:creationId xmlns:a16="http://schemas.microsoft.com/office/drawing/2014/main" id="{6059ABE5-9E51-4347-A612-480A33FFC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358298" y="16028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9" name="그래픽 58" descr="주택">
                <a:extLst>
                  <a:ext uri="{FF2B5EF4-FFF2-40B4-BE49-F238E27FC236}">
                    <a16:creationId xmlns:a16="http://schemas.microsoft.com/office/drawing/2014/main" id="{041A6FB1-AAA4-424C-94AC-A44B1DB8B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83522" y="16028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그래픽 59" descr="주택">
                <a:extLst>
                  <a:ext uri="{FF2B5EF4-FFF2-40B4-BE49-F238E27FC236}">
                    <a16:creationId xmlns:a16="http://schemas.microsoft.com/office/drawing/2014/main" id="{D32FCBB3-3BFF-4B35-8291-BB0A08F27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41733" y="16028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1" name="그래픽 60" descr="주택">
                <a:extLst>
                  <a:ext uri="{FF2B5EF4-FFF2-40B4-BE49-F238E27FC236}">
                    <a16:creationId xmlns:a16="http://schemas.microsoft.com/office/drawing/2014/main" id="{4BC28232-AF0A-4E5F-BD9A-CA01D6E02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196800" y="16028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2" name="그래픽 61" descr="주택">
                <a:extLst>
                  <a:ext uri="{FF2B5EF4-FFF2-40B4-BE49-F238E27FC236}">
                    <a16:creationId xmlns:a16="http://schemas.microsoft.com/office/drawing/2014/main" id="{E664E253-F2E6-455C-BBF2-B5FDF3EBC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155011" y="16028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3" name="그래픽 62" descr="주택">
                <a:extLst>
                  <a:ext uri="{FF2B5EF4-FFF2-40B4-BE49-F238E27FC236}">
                    <a16:creationId xmlns:a16="http://schemas.microsoft.com/office/drawing/2014/main" id="{199C2D67-E118-4428-B827-5CF9F31B2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12797" y="16028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4" name="그래픽 63" descr="주택">
                <a:extLst>
                  <a:ext uri="{FF2B5EF4-FFF2-40B4-BE49-F238E27FC236}">
                    <a16:creationId xmlns:a16="http://schemas.microsoft.com/office/drawing/2014/main" id="{217C79BC-0333-4DAB-8FCE-97EDD99A7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71008" y="1602808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C3C64D1-105D-4DCC-9F83-96545D7D64CF}"/>
              </a:ext>
            </a:extLst>
          </p:cNvPr>
          <p:cNvGrpSpPr/>
          <p:nvPr/>
        </p:nvGrpSpPr>
        <p:grpSpPr>
          <a:xfrm>
            <a:off x="6258863" y="2408697"/>
            <a:ext cx="2475088" cy="799612"/>
            <a:chOff x="5781165" y="780262"/>
            <a:chExt cx="2475088" cy="799612"/>
          </a:xfrm>
        </p:grpSpPr>
        <p:pic>
          <p:nvPicPr>
            <p:cNvPr id="75" name="그래픽 74" descr="주택">
              <a:extLst>
                <a:ext uri="{FF2B5EF4-FFF2-40B4-BE49-F238E27FC236}">
                  <a16:creationId xmlns:a16="http://schemas.microsoft.com/office/drawing/2014/main" id="{6C2D35F2-F654-48AB-A8FD-A3FEFCC5D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1165" y="780262"/>
              <a:ext cx="799612" cy="799612"/>
            </a:xfrm>
            <a:prstGeom prst="rect">
              <a:avLst/>
            </a:prstGeom>
          </p:spPr>
        </p:pic>
        <p:pic>
          <p:nvPicPr>
            <p:cNvPr id="76" name="그래픽 75" descr="주택">
              <a:extLst>
                <a:ext uri="{FF2B5EF4-FFF2-40B4-BE49-F238E27FC236}">
                  <a16:creationId xmlns:a16="http://schemas.microsoft.com/office/drawing/2014/main" id="{80FE2DF4-2ABB-4A9A-9BDA-982E98BD3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18717" y="780262"/>
              <a:ext cx="799612" cy="799612"/>
            </a:xfrm>
            <a:prstGeom prst="rect">
              <a:avLst/>
            </a:prstGeom>
          </p:spPr>
        </p:pic>
        <p:pic>
          <p:nvPicPr>
            <p:cNvPr id="77" name="그래픽 76" descr="주택">
              <a:extLst>
                <a:ext uri="{FF2B5EF4-FFF2-40B4-BE49-F238E27FC236}">
                  <a16:creationId xmlns:a16="http://schemas.microsoft.com/office/drawing/2014/main" id="{B6FE66A7-B47B-4A21-AF8D-040CD62CE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56641" y="780262"/>
              <a:ext cx="799612" cy="799612"/>
            </a:xfrm>
            <a:prstGeom prst="rect">
              <a:avLst/>
            </a:prstGeom>
          </p:spPr>
        </p:pic>
      </p:grpSp>
      <p:sp>
        <p:nvSpPr>
          <p:cNvPr id="35" name="Google Shape;3628;p71">
            <a:extLst>
              <a:ext uri="{FF2B5EF4-FFF2-40B4-BE49-F238E27FC236}">
                <a16:creationId xmlns:a16="http://schemas.microsoft.com/office/drawing/2014/main" id="{1E73B993-0568-48C3-A1A5-D4538073C658}"/>
              </a:ext>
            </a:extLst>
          </p:cNvPr>
          <p:cNvSpPr txBox="1">
            <a:spLocks/>
          </p:cNvSpPr>
          <p:nvPr/>
        </p:nvSpPr>
        <p:spPr>
          <a:xfrm>
            <a:off x="637025" y="254525"/>
            <a:ext cx="20538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ko"/>
              <a:buNone/>
              <a:defRPr sz="40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b="1" spc="-150">
                <a:latin typeface="+mj-ea"/>
                <a:ea typeface="+mj-ea"/>
              </a:rPr>
              <a:t>방향성</a:t>
            </a:r>
            <a:endParaRPr lang="ko-KR" altLang="en-US" sz="3200" b="1" spc="-150" dirty="0">
              <a:latin typeface="+mj-ea"/>
              <a:ea typeface="+mj-ea"/>
            </a:endParaRPr>
          </a:p>
        </p:txBody>
      </p:sp>
      <p:sp>
        <p:nvSpPr>
          <p:cNvPr id="36" name="Google Shape;3200;p49">
            <a:extLst>
              <a:ext uri="{FF2B5EF4-FFF2-40B4-BE49-F238E27FC236}">
                <a16:creationId xmlns:a16="http://schemas.microsoft.com/office/drawing/2014/main" id="{3FC96979-6EFF-40E4-95A9-8071352A0B84}"/>
              </a:ext>
            </a:extLst>
          </p:cNvPr>
          <p:cNvSpPr txBox="1">
            <a:spLocks/>
          </p:cNvSpPr>
          <p:nvPr/>
        </p:nvSpPr>
        <p:spPr>
          <a:xfrm>
            <a:off x="-126155" y="363728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</a:t>
            </a:r>
            <a:r>
              <a:rPr lang="en-US" altLang="ko-KR" sz="4000" dirty="0"/>
              <a:t>2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28449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9" grpId="0"/>
      <p:bldP spid="41" grpId="0"/>
      <p:bldP spid="42" grpId="0"/>
      <p:bldP spid="44" grpId="0"/>
      <p:bldP spid="45" grpId="0"/>
      <p:bldP spid="26" grpId="0" animBg="1"/>
    </p:bldLst>
  </p:timing>
</p:sld>
</file>

<file path=ppt/theme/theme1.xml><?xml version="1.0" encoding="utf-8"?>
<a:theme xmlns:a="http://schemas.openxmlformats.org/drawingml/2006/main" name="Mooveo Abstract Pitch Deck by Slidesgo">
  <a:themeElements>
    <a:clrScheme name="Simple Light">
      <a:dk1>
        <a:srgbClr val="252525"/>
      </a:dk1>
      <a:lt1>
        <a:srgbClr val="FFFFFF"/>
      </a:lt1>
      <a:dk2>
        <a:srgbClr val="FBBA00"/>
      </a:dk2>
      <a:lt2>
        <a:srgbClr val="F7ECD9"/>
      </a:lt2>
      <a:accent1>
        <a:srgbClr val="E73843"/>
      </a:accent1>
      <a:accent2>
        <a:srgbClr val="0065B0"/>
      </a:accent2>
      <a:accent3>
        <a:srgbClr val="E6D4AA"/>
      </a:accent3>
      <a:accent4>
        <a:srgbClr val="E73843"/>
      </a:accent4>
      <a:accent5>
        <a:srgbClr val="0065B0"/>
      </a:accent5>
      <a:accent6>
        <a:srgbClr val="FBBA00"/>
      </a:accent6>
      <a:hlink>
        <a:srgbClr val="E738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oveo Abstract Pitch Deck by Slidesgo">
  <a:themeElements>
    <a:clrScheme name="Simple Light">
      <a:dk1>
        <a:srgbClr val="252525"/>
      </a:dk1>
      <a:lt1>
        <a:srgbClr val="FFFFFF"/>
      </a:lt1>
      <a:dk2>
        <a:srgbClr val="FBBA00"/>
      </a:dk2>
      <a:lt2>
        <a:srgbClr val="F7ECD9"/>
      </a:lt2>
      <a:accent1>
        <a:srgbClr val="E73843"/>
      </a:accent1>
      <a:accent2>
        <a:srgbClr val="0065B0"/>
      </a:accent2>
      <a:accent3>
        <a:srgbClr val="E6D4AA"/>
      </a:accent3>
      <a:accent4>
        <a:srgbClr val="E73843"/>
      </a:accent4>
      <a:accent5>
        <a:srgbClr val="0065B0"/>
      </a:accent5>
      <a:accent6>
        <a:srgbClr val="FBBA00"/>
      </a:accent6>
      <a:hlink>
        <a:srgbClr val="E738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2201</Words>
  <Application>Microsoft Office PowerPoint</Application>
  <PresentationFormat>화면 슬라이드 쇼(16:9)</PresentationFormat>
  <Paragraphs>521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Teko</vt:lpstr>
      <vt:lpstr>Roboto Condensed Light</vt:lpstr>
      <vt:lpstr>Arial</vt:lpstr>
      <vt:lpstr>Livvic</vt:lpstr>
      <vt:lpstr>맑은 고딕</vt:lpstr>
      <vt:lpstr>Ubuntu Condensed</vt:lpstr>
      <vt:lpstr>Hind</vt:lpstr>
      <vt:lpstr>Mooveo Abstract Pitch Deck by Slidesgo</vt:lpstr>
      <vt:lpstr>1_Mooveo Abstract Pitch Deck by Slidesgo</vt:lpstr>
      <vt:lpstr>BoBeat</vt:lpstr>
      <vt:lpstr>Index</vt:lpstr>
      <vt:lpstr>01</vt:lpstr>
      <vt:lpstr>팀 소개</vt:lpstr>
      <vt:lpstr>업무 분담</vt:lpstr>
      <vt:lpstr>업무 분담</vt:lpstr>
      <vt:lpstr>02</vt:lpstr>
      <vt:lpstr>PowerPoint 프레젠테이션</vt:lpstr>
      <vt:lpstr>PowerPoint 프레젠테이션</vt:lpstr>
      <vt:lpstr>방향성</vt:lpstr>
      <vt:lpstr>03</vt:lpstr>
      <vt:lpstr>PowerPoint 프레젠테이션</vt:lpstr>
      <vt:lpstr>ERD : 솔루션</vt:lpstr>
      <vt:lpstr>PowerPoint 프레젠테이션</vt:lpstr>
      <vt:lpstr>PowerPoint 프레젠테이션</vt:lpstr>
      <vt:lpstr>04</vt:lpstr>
      <vt:lpstr>적용기술</vt:lpstr>
      <vt:lpstr>05</vt:lpstr>
      <vt:lpstr>PowerPoint 프레젠테이션</vt:lpstr>
      <vt:lpstr>PowerPoint 프레젠테이션</vt:lpstr>
      <vt:lpstr>PowerPoint 프레젠테이션</vt:lpstr>
      <vt:lpstr>PowerPoint 프레젠테이션</vt:lpstr>
      <vt:lpstr>06</vt:lpstr>
      <vt:lpstr>07</vt:lpstr>
      <vt:lpstr>PowerPoint 프레젠테이션</vt:lpstr>
      <vt:lpstr>PowerPoint 프레젠테이션</vt:lpstr>
      <vt:lpstr>PowerPoint 프레젠테이션</vt:lpstr>
      <vt:lpstr>PowerPoint 프레젠테이션</vt:lpstr>
      <vt:lpstr>08</vt:lpstr>
      <vt:lpstr>후기</vt:lpstr>
      <vt:lpstr>후기</vt:lpstr>
      <vt:lpstr>후기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BoBeat</dc:title>
  <dc:creator>kosmo_12</dc:creator>
  <cp:lastModifiedBy>kosmo_12</cp:lastModifiedBy>
  <cp:revision>95</cp:revision>
  <dcterms:modified xsi:type="dcterms:W3CDTF">2021-01-17T10:46:37Z</dcterms:modified>
</cp:coreProperties>
</file>